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81" r:id="rId4"/>
    <p:sldId id="282" r:id="rId6"/>
    <p:sldId id="270" r:id="rId7"/>
    <p:sldId id="257" r:id="rId8"/>
    <p:sldId id="280" r:id="rId9"/>
    <p:sldId id="265" r:id="rId10"/>
    <p:sldId id="278" r:id="rId11"/>
    <p:sldId id="279" r:id="rId12"/>
    <p:sldId id="259" r:id="rId13"/>
    <p:sldId id="260" r:id="rId14"/>
    <p:sldId id="287" r:id="rId15"/>
    <p:sldId id="283" r:id="rId16"/>
    <p:sldId id="261" r:id="rId17"/>
    <p:sldId id="264" r:id="rId18"/>
    <p:sldId id="276" r:id="rId19"/>
    <p:sldId id="288" r:id="rId20"/>
    <p:sldId id="266" r:id="rId21"/>
    <p:sldId id="272" r:id="rId22"/>
    <p:sldId id="284" r:id="rId23"/>
    <p:sldId id="275" r:id="rId24"/>
    <p:sldId id="277" r:id="rId25"/>
    <p:sldId id="286" r:id="rId26"/>
    <p:sldId id="285" r:id="rId27"/>
  </p:sldIdLst>
  <p:sldSz cx="12192000" cy="6858000"/>
  <p:notesSz cx="7104380" cy="1023493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黑体" panose="02010609060101010101" charset="-122"/>
        <a:cs typeface="+mn-cs"/>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黑体" panose="02010609060101010101" charset="-122"/>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黑体" panose="02010609060101010101" charset="-122"/>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黑体" panose="02010609060101010101" charset="-122"/>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黑体" panose="02010609060101010101" charset="-122"/>
        <a:cs typeface="+mn-cs"/>
      </a:defRPr>
    </a:lvl5pPr>
    <a:lvl6pPr marL="2286000" lvl="5"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黑体" panose="02010609060101010101" charset="-122"/>
        <a:cs typeface="+mn-cs"/>
      </a:defRPr>
    </a:lvl6pPr>
    <a:lvl7pPr marL="2743200" lvl="6"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黑体" panose="02010609060101010101" charset="-122"/>
        <a:cs typeface="+mn-cs"/>
      </a:defRPr>
    </a:lvl7pPr>
    <a:lvl8pPr marL="3200400" lvl="7"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黑体" panose="02010609060101010101" charset="-122"/>
        <a:cs typeface="+mn-cs"/>
      </a:defRPr>
    </a:lvl8pPr>
    <a:lvl9pPr marL="3657600" lvl="8"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黑体" panose="02010609060101010101"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p:restoredTop sz="94660"/>
  </p:normalViewPr>
  <p:slideViewPr>
    <p:cSldViewPr snapToGrid="0" showGuides="1">
      <p:cViewPr varScale="1">
        <p:scale>
          <a:sx n="90" d="100"/>
          <a:sy n="90" d="100"/>
        </p:scale>
        <p:origin x="-126" y="-108"/>
      </p:cViewPr>
      <p:guideLst>
        <p:guide orient="horz" pos="2160"/>
        <p:guide pos="3840"/>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4024313" y="0"/>
            <a:ext cx="3078163" cy="512763"/>
          </a:xfrm>
          <a:prstGeom prst="rect">
            <a:avLst/>
          </a:prstGeom>
        </p:spPr>
        <p:txBody>
          <a:bodyPr vert="horz" lIns="91440" tIns="45720" rIns="91440" bIns="45720" rtlCol="0"/>
          <a:lstStyle>
            <a:lvl1pPr algn="r">
              <a:defRPr sz="1200"/>
            </a:lvl1pPr>
          </a:lstStyle>
          <a:p>
            <a:pPr fontAlgn="auto"/>
            <a:fld id="{D2A48B96-639E-45A3-A0BA-2464DFDB1FAA}" type="datetimeFigureOut">
              <a:rPr lang="zh-CN" altLang="en-US" strike="noStrike" noProof="1" smtClean="0">
                <a:latin typeface="+mn-lt"/>
                <a:ea typeface="+mn-ea"/>
                <a:cs typeface="+mn-cs"/>
              </a:rPr>
            </a:fld>
            <a:endParaRPr lang="zh-CN" altLang="en-US" strike="noStrike" noProof="1"/>
          </a:p>
        </p:txBody>
      </p:sp>
      <p:sp>
        <p:nvSpPr>
          <p:cNvPr id="5124" name="幻灯片图像占位符 3"/>
          <p:cNvSpPr>
            <a:spLocks noGrp="1" noRot="1" noChangeAspect="1"/>
          </p:cNvSpPr>
          <p:nvPr>
            <p:ph type="sldImg"/>
          </p:nvPr>
        </p:nvSpPr>
        <p:spPr>
          <a:xfrm>
            <a:off x="481013" y="1279525"/>
            <a:ext cx="6140450" cy="3454400"/>
          </a:xfrm>
          <a:prstGeom prst="rect">
            <a:avLst/>
          </a:prstGeom>
          <a:noFill/>
          <a:ln w="12700" cap="flat" cmpd="sng">
            <a:solidFill>
              <a:srgbClr val="000000"/>
            </a:solidFill>
            <a:prstDash val="solid"/>
            <a:round/>
            <a:headEnd type="none" w="med" len="med"/>
            <a:tailEnd type="none" w="med" len="med"/>
          </a:ln>
        </p:spPr>
      </p:sp>
      <p:sp>
        <p:nvSpPr>
          <p:cNvPr id="5125" name="备注占位符 4"/>
          <p:cNvSpPr>
            <a:spLocks noGrp="1"/>
          </p:cNvSpPr>
          <p:nvPr>
            <p:ph type="body" sz="quarter"/>
          </p:nvPr>
        </p:nvSpPr>
        <p:spPr>
          <a:xfrm>
            <a:off x="709613" y="4926013"/>
            <a:ext cx="5683250" cy="4029075"/>
          </a:xfrm>
          <a:prstGeom prst="rect">
            <a:avLst/>
          </a:prstGeom>
          <a:noFill/>
          <a:ln w="9525">
            <a:noFill/>
          </a:ln>
        </p:spPr>
        <p:txBody>
          <a:bodyPr lIns="91440" tIns="45720" rIns="91440" bIns="45720"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4024313" y="9720263"/>
            <a:ext cx="3078163" cy="514350"/>
          </a:xfrm>
          <a:prstGeom prst="rect">
            <a:avLst/>
          </a:prstGeom>
        </p:spPr>
        <p:txBody>
          <a:bodyPr vert="horz" lIns="91440" tIns="45720" rIns="91440" bIns="45720" rtlCol="0" anchor="b"/>
          <a:lstStyle>
            <a:lvl1pPr algn="r">
              <a:defRPr sz="1200"/>
            </a:lvl1pPr>
          </a:lstStyle>
          <a:p>
            <a:pPr fontAlgn="auto"/>
            <a:fld id="{A6837353-30EB-4A48-80EB-173D804AEFBD}"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幻灯片图像占位符 1"/>
          <p:cNvSpPr>
            <a:spLocks noGrp="1" noRot="1" noChangeAspect="1"/>
          </p:cNvSpPr>
          <p:nvPr>
            <p:ph type="sldImg"/>
          </p:nvPr>
        </p:nvSpPr>
        <p:spPr>
          <a:xfrm>
            <a:off x="685800" y="1143000"/>
            <a:ext cx="5486400" cy="3086100"/>
          </a:xfrm>
          <a:ln/>
        </p:spPr>
      </p:sp>
      <p:sp>
        <p:nvSpPr>
          <p:cNvPr id="8194" name="备注占位符 2"/>
          <p:cNvSpPr>
            <a:spLocks noGrp="1"/>
          </p:cNvSpPr>
          <p:nvPr>
            <p:ph type="body"/>
          </p:nvPr>
        </p:nvSpPr>
        <p:spPr>
          <a:ln/>
        </p:spPr>
        <p:txBody>
          <a:bodyPr lIns="91440" tIns="45720" rIns="91440" bIns="45720" anchor="t"/>
          <a:p>
            <a:pPr lvl="0"/>
            <a:endParaRPr lang="zh-CN" altLang="en-US"/>
          </a:p>
        </p:txBody>
      </p:sp>
      <p:sp>
        <p:nvSpPr>
          <p:cNvPr id="8195"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algn="r"/>
            <a:fld id="{9A0DB2DC-4C9A-4742-B13C-FB6460FD3503}" type="slidenum">
              <a:rPr lang="zh-CN" altLang="en-US" sz="1200"/>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幻灯片图像占位符 1"/>
          <p:cNvSpPr>
            <a:spLocks noGrp="1" noRot="1" noChangeAspect="1"/>
          </p:cNvSpPr>
          <p:nvPr>
            <p:ph type="sldImg"/>
          </p:nvPr>
        </p:nvSpPr>
        <p:spPr>
          <a:xfrm>
            <a:off x="685800" y="1143000"/>
            <a:ext cx="5486400" cy="3086100"/>
          </a:xfrm>
          <a:ln/>
        </p:spPr>
      </p:sp>
      <p:sp>
        <p:nvSpPr>
          <p:cNvPr id="34818" name="备注占位符 2"/>
          <p:cNvSpPr>
            <a:spLocks noGrp="1"/>
          </p:cNvSpPr>
          <p:nvPr>
            <p:ph type="body"/>
          </p:nvPr>
        </p:nvSpPr>
        <p:spPr>
          <a:ln/>
        </p:spPr>
        <p:txBody>
          <a:bodyPr lIns="91440" tIns="45720" rIns="91440" bIns="45720" anchor="t"/>
          <a:p>
            <a:pPr lvl="0"/>
            <a:endParaRPr lang="zh-CN" altLang="en-US"/>
          </a:p>
        </p:txBody>
      </p:sp>
      <p:sp>
        <p:nvSpPr>
          <p:cNvPr id="34819"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algn="r"/>
            <a:fld id="{9A0DB2DC-4C9A-4742-B13C-FB6460FD3503}" type="slidenum">
              <a:rPr lang="zh-CN" altLang="en-US" sz="1200"/>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幻灯片图像占位符 1"/>
          <p:cNvSpPr>
            <a:spLocks noGrp="1" noRot="1" noChangeAspect="1"/>
          </p:cNvSpPr>
          <p:nvPr>
            <p:ph type="sldImg"/>
          </p:nvPr>
        </p:nvSpPr>
        <p:spPr>
          <a:xfrm>
            <a:off x="685800" y="1143000"/>
            <a:ext cx="5486400" cy="3086100"/>
          </a:xfrm>
          <a:ln/>
        </p:spPr>
      </p:sp>
      <p:sp>
        <p:nvSpPr>
          <p:cNvPr id="36866" name="备注占位符 2"/>
          <p:cNvSpPr>
            <a:spLocks noGrp="1"/>
          </p:cNvSpPr>
          <p:nvPr>
            <p:ph type="body"/>
          </p:nvPr>
        </p:nvSpPr>
        <p:spPr>
          <a:ln/>
        </p:spPr>
        <p:txBody>
          <a:bodyPr lIns="91440" tIns="45720" rIns="91440" bIns="45720" anchor="t"/>
          <a:p>
            <a:pPr lvl="0"/>
            <a:endParaRPr lang="zh-CN" altLang="en-US"/>
          </a:p>
        </p:txBody>
      </p:sp>
      <p:sp>
        <p:nvSpPr>
          <p:cNvPr id="36867"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幻灯片图像占位符 1"/>
          <p:cNvSpPr>
            <a:spLocks noGrp="1" noRot="1" noChangeAspect="1"/>
          </p:cNvSpPr>
          <p:nvPr>
            <p:ph type="sldImg"/>
          </p:nvPr>
        </p:nvSpPr>
        <p:spPr>
          <a:xfrm>
            <a:off x="685800" y="1143000"/>
            <a:ext cx="5486400" cy="3086100"/>
          </a:xfrm>
          <a:ln/>
        </p:spPr>
      </p:sp>
      <p:sp>
        <p:nvSpPr>
          <p:cNvPr id="41986" name="备注占位符 2"/>
          <p:cNvSpPr>
            <a:spLocks noGrp="1"/>
          </p:cNvSpPr>
          <p:nvPr>
            <p:ph type="body"/>
          </p:nvPr>
        </p:nvSpPr>
        <p:spPr>
          <a:ln/>
        </p:spPr>
        <p:txBody>
          <a:bodyPr lIns="91440" tIns="45720" rIns="91440" bIns="45720" anchor="t"/>
          <a:p>
            <a:pPr lvl="0"/>
            <a:endParaRPr lang="zh-CN" altLang="en-US"/>
          </a:p>
        </p:txBody>
      </p:sp>
      <p:sp>
        <p:nvSpPr>
          <p:cNvPr id="41987"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幻灯片图像占位符 1"/>
          <p:cNvSpPr>
            <a:spLocks noGrp="1" noRot="1" noChangeAspect="1"/>
          </p:cNvSpPr>
          <p:nvPr>
            <p:ph type="sldImg"/>
          </p:nvPr>
        </p:nvSpPr>
        <p:spPr>
          <a:xfrm>
            <a:off x="685800" y="1143000"/>
            <a:ext cx="5486400" cy="3086100"/>
          </a:xfrm>
          <a:ln/>
        </p:spPr>
      </p:sp>
      <p:sp>
        <p:nvSpPr>
          <p:cNvPr id="10242" name="备注占位符 2"/>
          <p:cNvSpPr>
            <a:spLocks noGrp="1"/>
          </p:cNvSpPr>
          <p:nvPr>
            <p:ph type="body"/>
          </p:nvPr>
        </p:nvSpPr>
        <p:spPr>
          <a:ln/>
        </p:spPr>
        <p:txBody>
          <a:bodyPr lIns="91440" tIns="45720" rIns="91440" bIns="45720" anchor="t"/>
          <a:p>
            <a:pPr lvl="0"/>
            <a:endParaRPr lang="zh-CN" altLang="en-US"/>
          </a:p>
        </p:txBody>
      </p:sp>
      <p:sp>
        <p:nvSpPr>
          <p:cNvPr id="10243"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幻灯片图像占位符 1"/>
          <p:cNvSpPr>
            <a:spLocks noGrp="1" noRot="1" noChangeAspect="1"/>
          </p:cNvSpPr>
          <p:nvPr>
            <p:ph type="sldImg"/>
          </p:nvPr>
        </p:nvSpPr>
        <p:spPr>
          <a:xfrm>
            <a:off x="685800" y="1143000"/>
            <a:ext cx="5486400" cy="3086100"/>
          </a:xfrm>
          <a:ln/>
        </p:spPr>
      </p:sp>
      <p:sp>
        <p:nvSpPr>
          <p:cNvPr id="12290" name="备注占位符 2"/>
          <p:cNvSpPr>
            <a:spLocks noGrp="1"/>
          </p:cNvSpPr>
          <p:nvPr>
            <p:ph type="body"/>
          </p:nvPr>
        </p:nvSpPr>
        <p:spPr>
          <a:ln/>
        </p:spPr>
        <p:txBody>
          <a:bodyPr lIns="91440" tIns="45720" rIns="91440" bIns="45720" anchor="t"/>
          <a:p>
            <a:pPr lvl="0"/>
            <a:endParaRPr lang="zh-CN" altLang="en-US"/>
          </a:p>
        </p:txBody>
      </p:sp>
      <p:sp>
        <p:nvSpPr>
          <p:cNvPr id="12291"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algn="r"/>
            <a:fld id="{9A0DB2DC-4C9A-4742-B13C-FB6460FD3503}" type="slidenum">
              <a:rPr lang="zh-CN" altLang="en-US" sz="1200"/>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p:cNvSpPr>
          <p:nvPr>
            <p:ph type="sldImg"/>
          </p:nvPr>
        </p:nvSpPr>
        <p:spPr>
          <a:xfrm>
            <a:off x="685800" y="1143000"/>
            <a:ext cx="5486400" cy="3086100"/>
          </a:xfrm>
          <a:ln/>
        </p:spPr>
      </p:sp>
      <p:sp>
        <p:nvSpPr>
          <p:cNvPr id="16386" name="备注占位符 2"/>
          <p:cNvSpPr>
            <a:spLocks noGrp="1"/>
          </p:cNvSpPr>
          <p:nvPr>
            <p:ph type="body"/>
          </p:nvPr>
        </p:nvSpPr>
        <p:spPr>
          <a:ln/>
        </p:spPr>
        <p:txBody>
          <a:bodyPr lIns="91440" tIns="45720" rIns="91440" bIns="45720" anchor="t"/>
          <a:p>
            <a:pPr lvl="0"/>
            <a:endParaRPr lang="zh-CN" altLang="en-US"/>
          </a:p>
        </p:txBody>
      </p:sp>
      <p:sp>
        <p:nvSpPr>
          <p:cNvPr id="16387"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algn="r"/>
            <a:fld id="{9A0DB2DC-4C9A-4742-B13C-FB6460FD3503}" type="slidenum">
              <a:rPr lang="zh-CN" altLang="en-US" sz="1200"/>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幻灯片图像占位符 1"/>
          <p:cNvSpPr>
            <a:spLocks noGrp="1" noRot="1" noChangeAspect="1"/>
          </p:cNvSpPr>
          <p:nvPr>
            <p:ph type="sldImg"/>
          </p:nvPr>
        </p:nvSpPr>
        <p:spPr>
          <a:xfrm>
            <a:off x="685800" y="1143000"/>
            <a:ext cx="5486400" cy="3086100"/>
          </a:xfrm>
          <a:ln/>
        </p:spPr>
      </p:sp>
      <p:sp>
        <p:nvSpPr>
          <p:cNvPr id="19458" name="备注占位符 2"/>
          <p:cNvSpPr>
            <a:spLocks noGrp="1"/>
          </p:cNvSpPr>
          <p:nvPr>
            <p:ph type="body"/>
          </p:nvPr>
        </p:nvSpPr>
        <p:spPr>
          <a:ln/>
        </p:spPr>
        <p:txBody>
          <a:bodyPr lIns="91440" tIns="45720" rIns="91440" bIns="45720" anchor="t"/>
          <a:p>
            <a:pPr lvl="0"/>
            <a:endParaRPr lang="zh-CN" altLang="en-US"/>
          </a:p>
        </p:txBody>
      </p:sp>
      <p:sp>
        <p:nvSpPr>
          <p:cNvPr id="19459"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algn="r"/>
            <a:fld id="{9A0DB2DC-4C9A-4742-B13C-FB6460FD3503}" type="slidenum">
              <a:rPr lang="zh-CN" altLang="en-US" sz="1200"/>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noChangeAspect="1"/>
          </p:cNvSpPr>
          <p:nvPr>
            <p:ph type="sldImg"/>
          </p:nvPr>
        </p:nvSpPr>
        <p:spPr>
          <a:xfrm>
            <a:off x="685800" y="1143000"/>
            <a:ext cx="5486400" cy="3086100"/>
          </a:xfrm>
          <a:ln/>
        </p:spPr>
      </p:sp>
      <p:sp>
        <p:nvSpPr>
          <p:cNvPr id="24578" name="备注占位符 2"/>
          <p:cNvSpPr>
            <a:spLocks noGrp="1"/>
          </p:cNvSpPr>
          <p:nvPr>
            <p:ph type="body"/>
          </p:nvPr>
        </p:nvSpPr>
        <p:spPr>
          <a:ln/>
        </p:spPr>
        <p:txBody>
          <a:bodyPr lIns="91440" tIns="45720" rIns="91440" bIns="45720" anchor="t"/>
          <a:p>
            <a:pPr lvl="0"/>
            <a:endParaRPr lang="zh-CN" altLang="en-US"/>
          </a:p>
        </p:txBody>
      </p:sp>
      <p:sp>
        <p:nvSpPr>
          <p:cNvPr id="24579"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幻灯片图像占位符 1"/>
          <p:cNvSpPr>
            <a:spLocks noGrp="1" noRot="1" noChangeAspect="1"/>
          </p:cNvSpPr>
          <p:nvPr>
            <p:ph type="sldImg"/>
          </p:nvPr>
        </p:nvSpPr>
        <p:spPr>
          <a:xfrm>
            <a:off x="685800" y="1143000"/>
            <a:ext cx="5486400" cy="3086100"/>
          </a:xfrm>
          <a:ln/>
        </p:spPr>
      </p:sp>
      <p:sp>
        <p:nvSpPr>
          <p:cNvPr id="27650" name="备注占位符 2"/>
          <p:cNvSpPr>
            <a:spLocks noGrp="1"/>
          </p:cNvSpPr>
          <p:nvPr>
            <p:ph type="body"/>
          </p:nvPr>
        </p:nvSpPr>
        <p:spPr>
          <a:ln/>
        </p:spPr>
        <p:txBody>
          <a:bodyPr lIns="91440" tIns="45720" rIns="91440" bIns="45720" anchor="t"/>
          <a:p>
            <a:pPr lvl="0"/>
            <a:endParaRPr lang="zh-CN" altLang="en-US"/>
          </a:p>
        </p:txBody>
      </p:sp>
      <p:sp>
        <p:nvSpPr>
          <p:cNvPr id="27651"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algn="r"/>
            <a:fld id="{9A0DB2DC-4C9A-4742-B13C-FB6460FD3503}" type="slidenum">
              <a:rPr lang="zh-CN" altLang="en-US" sz="1200"/>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a:xfrm>
            <a:off x="685800" y="1143000"/>
            <a:ext cx="5486400" cy="3086100"/>
          </a:xfrm>
          <a:ln/>
        </p:spPr>
      </p:sp>
      <p:sp>
        <p:nvSpPr>
          <p:cNvPr id="30722" name="备注占位符 2"/>
          <p:cNvSpPr>
            <a:spLocks noGrp="1"/>
          </p:cNvSpPr>
          <p:nvPr>
            <p:ph type="body"/>
          </p:nvPr>
        </p:nvSpPr>
        <p:spPr>
          <a:ln/>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algn="r"/>
            <a:fld id="{9A0DB2DC-4C9A-4742-B13C-FB6460FD3503}" type="slidenum">
              <a:rPr lang="zh-CN" altLang="en-US" sz="1200"/>
            </a:fld>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幻灯片图像占位符 1"/>
          <p:cNvSpPr>
            <a:spLocks noGrp="1" noRot="1" noChangeAspect="1"/>
          </p:cNvSpPr>
          <p:nvPr>
            <p:ph type="sldImg"/>
          </p:nvPr>
        </p:nvSpPr>
        <p:spPr>
          <a:xfrm>
            <a:off x="685800" y="1143000"/>
            <a:ext cx="5486400" cy="3086100"/>
          </a:xfrm>
          <a:ln/>
        </p:spPr>
      </p:sp>
      <p:sp>
        <p:nvSpPr>
          <p:cNvPr id="32770" name="备注占位符 2"/>
          <p:cNvSpPr>
            <a:spLocks noGrp="1"/>
          </p:cNvSpPr>
          <p:nvPr>
            <p:ph type="body"/>
          </p:nvPr>
        </p:nvSpPr>
        <p:spPr>
          <a:ln/>
        </p:spPr>
        <p:txBody>
          <a:bodyPr lIns="91440" tIns="45720" rIns="91440" bIns="45720" anchor="t"/>
          <a:p>
            <a:pPr lvl="0"/>
            <a:endParaRPr lang="zh-CN" altLang="en-US"/>
          </a:p>
        </p:txBody>
      </p:sp>
      <p:sp>
        <p:nvSpPr>
          <p:cNvPr id="32771"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algn="r"/>
            <a:fld id="{9A0DB2DC-4C9A-4742-B13C-FB6460FD3503}" type="slidenum">
              <a:rPr lang="zh-CN" altLang="en-US" sz="120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cxnSp>
        <p:nvCxnSpPr>
          <p:cNvPr id="7" name="直接连接符 6"/>
          <p:cNvCxnSpPr/>
          <p:nvPr/>
        </p:nvCxnSpPr>
        <p:spPr>
          <a:xfrm>
            <a:off x="838202" y="2949575"/>
            <a:ext cx="10515598" cy="0"/>
          </a:xfrm>
          <a:prstGeom prst="line">
            <a:avLst/>
          </a:prstGeom>
          <a:ln>
            <a:gradFill flip="none" rotWithShape="1">
              <a:gsLst>
                <a:gs pos="0">
                  <a:schemeClr val="accent1">
                    <a:lumMod val="5000"/>
                    <a:lumOff val="95000"/>
                    <a:alpha val="0"/>
                  </a:schemeClr>
                </a:gs>
                <a:gs pos="50000">
                  <a:schemeClr val="tx1"/>
                </a:gs>
                <a:gs pos="100000">
                  <a:schemeClr val="tx1">
                    <a:alpha val="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524000" y="1122363"/>
            <a:ext cx="9144000" cy="1620837"/>
          </a:xfrm>
        </p:spPr>
        <p:txBody>
          <a:bodyPr anchor="b">
            <a:normAutofit/>
          </a:bodyPr>
          <a:lstStyle>
            <a:lvl1pPr algn="ctr">
              <a:defRPr sz="5400"/>
            </a:lvl1pPr>
          </a:lstStyle>
          <a:p>
            <a:pPr fontAlgn="auto"/>
            <a:r>
              <a:rPr lang="zh-CN" altLang="en-US" strike="noStrike" noProof="1" smtClean="0"/>
              <a:t>单击此处编辑母版标题样式</a:t>
            </a:r>
            <a:endParaRPr lang="en-US" strike="noStrike" noProof="1" dirty="0"/>
          </a:p>
        </p:txBody>
      </p:sp>
      <p:sp>
        <p:nvSpPr>
          <p:cNvPr id="3" name="Subtitle 2"/>
          <p:cNvSpPr>
            <a:spLocks noGrp="1"/>
          </p:cNvSpPr>
          <p:nvPr>
            <p:ph type="subTitle" idx="1"/>
          </p:nvPr>
        </p:nvSpPr>
        <p:spPr>
          <a:xfrm>
            <a:off x="1524000" y="3166241"/>
            <a:ext cx="9144000" cy="52945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smtClean="0"/>
              <a:t>单击此处编辑母版副标题样式</a:t>
            </a:r>
            <a:endParaRPr lang="en-US" strike="noStrike" noProof="1" dirty="0"/>
          </a:p>
        </p:txBody>
      </p:sp>
      <p:sp>
        <p:nvSpPr>
          <p:cNvPr id="4" name="Date Placeholder 3"/>
          <p:cNvSpPr>
            <a:spLocks noGrp="1"/>
          </p:cNvSpPr>
          <p:nvPr>
            <p:ph type="dt" sz="half" idx="10"/>
          </p:nvPr>
        </p:nvSpPr>
        <p:spPr>
          <a:xfrm>
            <a:off x="838200" y="6356350"/>
            <a:ext cx="2743200" cy="365125"/>
          </a:xfrm>
          <a:prstGeom prst="rect">
            <a:avLst/>
          </a:prstGeom>
        </p:spPr>
        <p:txBody>
          <a:bodyPr vert="horz" lIns="91440" tIns="45720" rIns="91440" bIns="45720" rtlCol="0" anchor="ctr"/>
          <a:lstStyle/>
          <a:p>
            <a:pPr fontAlgn="auto"/>
            <a:fld id="{158B36B3-0AD9-447F-B463-1264E37017AC}" type="datetimeFigureOut">
              <a:rPr lang="zh-CN" altLang="en-US" strike="noStrike" noProof="1" smtClean="0">
                <a:latin typeface="+mn-lt"/>
                <a:ea typeface="+mn-ea"/>
                <a:cs typeface="+mn-cs"/>
              </a:rPr>
            </a:fld>
            <a:endParaRPr lang="zh-CN" altLang="en-US" strike="noStrike" noProof="1"/>
          </a:p>
        </p:txBody>
      </p:sp>
      <p:sp>
        <p:nvSpPr>
          <p:cNvPr id="5" name="Footer Placeholder 4"/>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p>
            <a:pPr fontAlgn="auto"/>
            <a:endParaRPr lang="zh-CN" altLang="en-US" strike="noStrike" noProof="1"/>
          </a:p>
        </p:txBody>
      </p:sp>
      <p:sp>
        <p:nvSpPr>
          <p:cNvPr id="6"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p>
            <a:pPr fontAlgn="auto"/>
            <a:fld id="{0C4E5A11-94C7-4C8D-A8BB-B24B5EDFAAF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9" name="文本占位符 8"/>
          <p:cNvSpPr>
            <a:spLocks noGrp="1"/>
          </p:cNvSpPr>
          <p:nvPr>
            <p:ph type="body" sz="quarter" idx="13"/>
          </p:nvPr>
        </p:nvSpPr>
        <p:spPr>
          <a:xfrm>
            <a:off x="839559" y="255122"/>
            <a:ext cx="10512884" cy="5817709"/>
          </a:xfrm>
        </p:spPr>
        <p:txBody>
          <a:bodyPr>
            <a:normAutofit/>
          </a:bodyPr>
          <a:lstStyle>
            <a:lvl1pPr marL="0" indent="0">
              <a:buFontTx/>
              <a:buNone/>
              <a:defRPr sz="2400">
                <a:solidFill>
                  <a:schemeClr val="tx1"/>
                </a:solidFill>
              </a:defRPr>
            </a:lvl1pPr>
            <a:lvl2pPr marL="393700" indent="0">
              <a:buFontTx/>
              <a:buNone/>
              <a:defRPr sz="2000">
                <a:solidFill>
                  <a:schemeClr val="tx1"/>
                </a:solidFill>
              </a:defRPr>
            </a:lvl2pPr>
            <a:lvl3pPr marL="661035" indent="0">
              <a:buFontTx/>
              <a:buNone/>
              <a:defRPr sz="1800">
                <a:solidFill>
                  <a:schemeClr val="tx1"/>
                </a:solidFill>
              </a:defRPr>
            </a:lvl3pPr>
            <a:lvl4pPr marL="851535" indent="0">
              <a:buFontTx/>
              <a:buNone/>
              <a:defRPr sz="1800">
                <a:solidFill>
                  <a:schemeClr val="tx1"/>
                </a:solidFill>
              </a:defRPr>
            </a:lvl4pPr>
            <a:lvl5pPr marL="1054735" indent="0">
              <a:buFontTx/>
              <a:buNone/>
              <a:defRPr sz="1800">
                <a:solidFill>
                  <a:schemeClr val="tx1"/>
                </a:solidFill>
              </a:defRPr>
            </a:lvl5pPr>
          </a:lstStyle>
          <a:p>
            <a:pPr lvl="0" fontAlgn="auto"/>
            <a:r>
              <a:rPr lang="zh-CN" altLang="en-US" strike="noStrike" noProof="1" dirty="0" smtClean="0"/>
              <a:t>单击此处编辑母版文本样式</a:t>
            </a:r>
            <a:endParaRPr lang="zh-CN" altLang="en-US" strike="noStrike" noProof="1" dirty="0" smtClean="0"/>
          </a:p>
          <a:p>
            <a:pPr lvl="1" fontAlgn="auto"/>
            <a:r>
              <a:rPr lang="zh-CN" altLang="en-US" strike="noStrike" noProof="1" dirty="0" smtClean="0"/>
              <a:t>第二级</a:t>
            </a:r>
            <a:endParaRPr lang="zh-CN" altLang="en-US" strike="noStrike" noProof="1" dirty="0" smtClean="0"/>
          </a:p>
          <a:p>
            <a:pPr lvl="2" fontAlgn="auto"/>
            <a:r>
              <a:rPr lang="zh-CN" altLang="en-US" strike="noStrike" noProof="1" dirty="0" smtClean="0"/>
              <a:t>第三级</a:t>
            </a:r>
            <a:endParaRPr lang="zh-CN" altLang="en-US" strike="noStrike" noProof="1" dirty="0" smtClean="0"/>
          </a:p>
          <a:p>
            <a:pPr lvl="3" fontAlgn="auto"/>
            <a:r>
              <a:rPr lang="zh-CN" altLang="en-US" strike="noStrike" noProof="1" dirty="0" smtClean="0"/>
              <a:t>第四级</a:t>
            </a:r>
            <a:endParaRPr lang="zh-CN" altLang="en-US" strike="noStrike" noProof="1" dirty="0" smtClean="0"/>
          </a:p>
          <a:p>
            <a:pPr lvl="4" fontAlgn="auto"/>
            <a:r>
              <a:rPr lang="zh-CN" altLang="en-US" strike="noStrike" noProof="1" dirty="0" smtClean="0"/>
              <a:t>第五级</a:t>
            </a:r>
            <a:endParaRPr lang="zh-CN" altLang="en-US" strike="noStrike" noProof="1" dirty="0"/>
          </a:p>
        </p:txBody>
      </p:sp>
      <p:sp>
        <p:nvSpPr>
          <p:cNvPr id="2" name="日期占位符 1"/>
          <p:cNvSpPr>
            <a:spLocks noGrp="1"/>
          </p:cNvSpPr>
          <p:nvPr>
            <p:ph type="dt" sz="half" idx="14"/>
          </p:nvPr>
        </p:nvSpPr>
        <p:spPr/>
        <p:txBody>
          <a:bodyPr/>
          <a:p>
            <a:pPr fontAlgn="auto"/>
            <a:fld id="{158B36B3-0AD9-447F-B463-1264E37017AC}"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5"/>
          </p:nvPr>
        </p:nvSpPr>
        <p:spPr/>
        <p:txBody>
          <a:bodyPr/>
          <a:p>
            <a:pPr fontAlgn="auto"/>
            <a:endParaRPr lang="zh-CN" altLang="en-US" strike="noStrike" noProof="1"/>
          </a:p>
        </p:txBody>
      </p:sp>
      <p:sp>
        <p:nvSpPr>
          <p:cNvPr id="4" name="灯片编号占位符 3"/>
          <p:cNvSpPr>
            <a:spLocks noGrp="1"/>
          </p:cNvSpPr>
          <p:nvPr>
            <p:ph type="sldNum" sz="quarter" idx="16"/>
          </p:nvPr>
        </p:nvSpPr>
        <p:spPr/>
        <p:txBody>
          <a:bodyPr/>
          <a:p>
            <a:pPr fontAlgn="auto"/>
            <a:fld id="{0C4E5A11-94C7-4C8D-A8BB-B24B5EDFAAF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zh-CN" altLang="en-US" strike="noStrike" noProof="1" smtClean="0"/>
              <a:t>单击此处编辑母版标题样式</a:t>
            </a:r>
            <a:endParaRPr lang="en-US" strike="noStrike" noProof="1" dirty="0"/>
          </a:p>
        </p:txBody>
      </p:sp>
      <p:sp>
        <p:nvSpPr>
          <p:cNvPr id="3" name="Content Placeholder 2"/>
          <p:cNvSpPr>
            <a:spLocks noGrp="1"/>
          </p:cNvSpPr>
          <p:nvPr>
            <p:ph idx="1"/>
          </p:nvPr>
        </p:nvSpPr>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dirty="0"/>
          </a:p>
        </p:txBody>
      </p:sp>
      <p:sp>
        <p:nvSpPr>
          <p:cNvPr id="4" name="日期占位符 3"/>
          <p:cNvSpPr>
            <a:spLocks noGrp="1"/>
          </p:cNvSpPr>
          <p:nvPr>
            <p:ph type="dt" sz="half" idx="10"/>
          </p:nvPr>
        </p:nvSpPr>
        <p:spPr/>
        <p:txBody>
          <a:bodyPr/>
          <a:p>
            <a:pPr fontAlgn="auto"/>
            <a:fld id="{158B36B3-0AD9-447F-B463-1264E37017AC}"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0C4E5A11-94C7-4C8D-A8BB-B24B5EDFAAF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9" name="MH_Other_6"/>
          <p:cNvSpPr/>
          <p:nvPr>
            <p:custDataLst>
              <p:tags r:id="rId2"/>
            </p:custDataLst>
          </p:nvPr>
        </p:nvSpPr>
        <p:spPr>
          <a:xfrm>
            <a:off x="11207750" y="3024188"/>
            <a:ext cx="412750" cy="412750"/>
          </a:xfrm>
          <a:prstGeom prst="ellipse">
            <a:avLst/>
          </a:prstGeom>
          <a:solidFill>
            <a:schemeClr val="accent1">
              <a:alpha val="7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fontAlgn="auto"/>
            <a:endParaRPr lang="zh-CN" altLang="en-US" strike="noStrike" noProof="1"/>
          </a:p>
        </p:txBody>
      </p:sp>
      <p:sp>
        <p:nvSpPr>
          <p:cNvPr id="20" name="MH_Other_3"/>
          <p:cNvSpPr/>
          <p:nvPr>
            <p:custDataLst>
              <p:tags r:id="rId3"/>
            </p:custDataLst>
          </p:nvPr>
        </p:nvSpPr>
        <p:spPr>
          <a:xfrm>
            <a:off x="9602788" y="4206875"/>
            <a:ext cx="200025" cy="200025"/>
          </a:xfrm>
          <a:prstGeom prst="ellipse">
            <a:avLst/>
          </a:prstGeom>
          <a:solidFill>
            <a:schemeClr val="accent1">
              <a:lumMod val="40000"/>
              <a:lumOff val="60000"/>
              <a:alpha val="7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fontAlgn="auto"/>
            <a:endParaRPr lang="zh-CN" altLang="en-US" strike="noStrike" noProof="1"/>
          </a:p>
        </p:txBody>
      </p:sp>
      <p:sp>
        <p:nvSpPr>
          <p:cNvPr id="21" name="MH_Other_3"/>
          <p:cNvSpPr/>
          <p:nvPr>
            <p:custDataLst>
              <p:tags r:id="rId4"/>
            </p:custDataLst>
          </p:nvPr>
        </p:nvSpPr>
        <p:spPr>
          <a:xfrm>
            <a:off x="11107738" y="4457700"/>
            <a:ext cx="200025" cy="200025"/>
          </a:xfrm>
          <a:prstGeom prst="ellipse">
            <a:avLst/>
          </a:prstGeom>
          <a:solidFill>
            <a:schemeClr val="accent1">
              <a:lumMod val="40000"/>
              <a:lumOff val="60000"/>
              <a:alpha val="7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fontAlgn="auto"/>
            <a:endParaRPr lang="zh-CN" altLang="en-US" strike="noStrike" noProof="1"/>
          </a:p>
        </p:txBody>
      </p:sp>
      <p:sp>
        <p:nvSpPr>
          <p:cNvPr id="22" name="MH_Other_7"/>
          <p:cNvSpPr/>
          <p:nvPr>
            <p:custDataLst>
              <p:tags r:id="rId5"/>
            </p:custDataLst>
          </p:nvPr>
        </p:nvSpPr>
        <p:spPr>
          <a:xfrm>
            <a:off x="10566400" y="4244975"/>
            <a:ext cx="612775" cy="612775"/>
          </a:xfrm>
          <a:prstGeom prst="ellipse">
            <a:avLst/>
          </a:prstGeom>
          <a:noFill/>
          <a:ln w="6350">
            <a:solidFill>
              <a:schemeClr val="accent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auto"/>
            <a:endParaRPr lang="zh-CN" altLang="en-US" strike="noStrike" noProof="1"/>
          </a:p>
        </p:txBody>
      </p:sp>
      <p:sp>
        <p:nvSpPr>
          <p:cNvPr id="23" name="MH_Other_7"/>
          <p:cNvSpPr/>
          <p:nvPr>
            <p:custDataLst>
              <p:tags r:id="rId6"/>
            </p:custDataLst>
          </p:nvPr>
        </p:nvSpPr>
        <p:spPr>
          <a:xfrm>
            <a:off x="10366375" y="3875088"/>
            <a:ext cx="612775" cy="612775"/>
          </a:xfrm>
          <a:prstGeom prst="ellipse">
            <a:avLst/>
          </a:prstGeom>
          <a:solidFill>
            <a:schemeClr val="accent1">
              <a:lumMod val="60000"/>
              <a:lumOff val="40000"/>
              <a:alpha val="7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auto"/>
            <a:endParaRPr lang="zh-CN" altLang="en-US" strike="noStrike" noProof="1"/>
          </a:p>
        </p:txBody>
      </p:sp>
      <p:sp>
        <p:nvSpPr>
          <p:cNvPr id="26" name="MH_Other_3"/>
          <p:cNvSpPr/>
          <p:nvPr>
            <p:custDataLst>
              <p:tags r:id="rId7"/>
            </p:custDataLst>
          </p:nvPr>
        </p:nvSpPr>
        <p:spPr>
          <a:xfrm>
            <a:off x="2614613" y="1617663"/>
            <a:ext cx="214313" cy="214313"/>
          </a:xfrm>
          <a:prstGeom prst="ellipse">
            <a:avLst/>
          </a:prstGeom>
          <a:solidFill>
            <a:schemeClr val="accent1">
              <a:lumMod val="40000"/>
              <a:lumOff val="60000"/>
              <a:alpha val="7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fontAlgn="auto"/>
            <a:endParaRPr lang="zh-CN" altLang="en-US" strike="noStrike" noProof="1"/>
          </a:p>
        </p:txBody>
      </p:sp>
      <p:sp>
        <p:nvSpPr>
          <p:cNvPr id="27" name="MH_Other_5"/>
          <p:cNvSpPr/>
          <p:nvPr>
            <p:custDataLst>
              <p:tags r:id="rId8"/>
            </p:custDataLst>
          </p:nvPr>
        </p:nvSpPr>
        <p:spPr>
          <a:xfrm>
            <a:off x="1457325" y="1687513"/>
            <a:ext cx="336550" cy="336550"/>
          </a:xfrm>
          <a:prstGeom prst="ellipse">
            <a:avLst/>
          </a:prstGeom>
          <a:solidFill>
            <a:schemeClr val="accent1">
              <a:alpha val="7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fontAlgn="auto"/>
            <a:endParaRPr lang="zh-CN" altLang="en-US" strike="noStrike" noProof="1"/>
          </a:p>
        </p:txBody>
      </p:sp>
      <p:sp>
        <p:nvSpPr>
          <p:cNvPr id="28" name="MH_Other_7"/>
          <p:cNvSpPr/>
          <p:nvPr>
            <p:custDataLst>
              <p:tags r:id="rId9"/>
            </p:custDataLst>
          </p:nvPr>
        </p:nvSpPr>
        <p:spPr>
          <a:xfrm>
            <a:off x="1654175" y="1433513"/>
            <a:ext cx="655638" cy="655638"/>
          </a:xfrm>
          <a:prstGeom prst="ellipse">
            <a:avLst/>
          </a:prstGeom>
          <a:solidFill>
            <a:schemeClr val="accent1">
              <a:lumMod val="60000"/>
              <a:lumOff val="40000"/>
              <a:alpha val="7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auto"/>
            <a:endParaRPr lang="zh-CN" altLang="en-US" strike="noStrike" noProof="1"/>
          </a:p>
        </p:txBody>
      </p:sp>
      <p:sp>
        <p:nvSpPr>
          <p:cNvPr id="29" name="MH_Other_8"/>
          <p:cNvSpPr/>
          <p:nvPr>
            <p:custDataLst>
              <p:tags r:id="rId10"/>
            </p:custDataLst>
          </p:nvPr>
        </p:nvSpPr>
        <p:spPr>
          <a:xfrm>
            <a:off x="838200" y="1582738"/>
            <a:ext cx="498475" cy="498475"/>
          </a:xfrm>
          <a:prstGeom prst="ellipse">
            <a:avLst/>
          </a:prstGeom>
          <a:noFill/>
          <a:ln w="6350">
            <a:solidFill>
              <a:schemeClr val="accent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fontAlgn="auto"/>
            <a:endParaRPr lang="zh-CN" altLang="en-US" strike="noStrike" noProof="1"/>
          </a:p>
        </p:txBody>
      </p:sp>
      <p:sp>
        <p:nvSpPr>
          <p:cNvPr id="30" name="MH_Other_10"/>
          <p:cNvSpPr/>
          <p:nvPr>
            <p:custDataLst>
              <p:tags r:id="rId11"/>
            </p:custDataLst>
          </p:nvPr>
        </p:nvSpPr>
        <p:spPr>
          <a:xfrm>
            <a:off x="1154113" y="1023938"/>
            <a:ext cx="334963" cy="334963"/>
          </a:xfrm>
          <a:prstGeom prst="ellipse">
            <a:avLst/>
          </a:prstGeom>
          <a:solidFill>
            <a:schemeClr val="accent1">
              <a:lumMod val="40000"/>
              <a:lumOff val="60000"/>
              <a:alpha val="7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ctr" fontAlgn="auto"/>
            <a:endParaRPr lang="zh-CN" altLang="en-US" strike="noStrike" noProof="1"/>
          </a:p>
        </p:txBody>
      </p:sp>
      <p:sp>
        <p:nvSpPr>
          <p:cNvPr id="31" name="MH_Other_3"/>
          <p:cNvSpPr/>
          <p:nvPr>
            <p:custDataLst>
              <p:tags r:id="rId12"/>
            </p:custDataLst>
          </p:nvPr>
        </p:nvSpPr>
        <p:spPr>
          <a:xfrm>
            <a:off x="4224338" y="1885950"/>
            <a:ext cx="214313" cy="212725"/>
          </a:xfrm>
          <a:prstGeom prst="ellipse">
            <a:avLst/>
          </a:prstGeom>
          <a:solidFill>
            <a:schemeClr val="accent1">
              <a:lumMod val="40000"/>
              <a:lumOff val="60000"/>
              <a:alpha val="7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fontAlgn="auto"/>
            <a:endParaRPr lang="zh-CN" altLang="en-US" strike="noStrike" noProof="1"/>
          </a:p>
        </p:txBody>
      </p:sp>
      <p:sp>
        <p:nvSpPr>
          <p:cNvPr id="32" name="MH_Other_7"/>
          <p:cNvSpPr/>
          <p:nvPr>
            <p:custDataLst>
              <p:tags r:id="rId13"/>
            </p:custDataLst>
          </p:nvPr>
        </p:nvSpPr>
        <p:spPr>
          <a:xfrm>
            <a:off x="3644900" y="1658938"/>
            <a:ext cx="654050" cy="655638"/>
          </a:xfrm>
          <a:prstGeom prst="ellipse">
            <a:avLst/>
          </a:prstGeom>
          <a:noFill/>
          <a:ln w="6350">
            <a:solidFill>
              <a:schemeClr val="accent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auto"/>
            <a:endParaRPr lang="zh-CN" altLang="en-US" strike="noStrike" noProof="1"/>
          </a:p>
        </p:txBody>
      </p:sp>
      <p:sp>
        <p:nvSpPr>
          <p:cNvPr id="2" name="Title 1"/>
          <p:cNvSpPr>
            <a:spLocks noGrp="1"/>
          </p:cNvSpPr>
          <p:nvPr>
            <p:ph type="title"/>
          </p:nvPr>
        </p:nvSpPr>
        <p:spPr>
          <a:xfrm>
            <a:off x="1346200" y="2021224"/>
            <a:ext cx="9512300" cy="1376362"/>
          </a:xfrm>
        </p:spPr>
        <p:txBody>
          <a:bodyPr anchor="b">
            <a:normAutofit/>
          </a:bodyPr>
          <a:lstStyle>
            <a:lvl1pPr algn="ctr">
              <a:defRPr sz="4800"/>
            </a:lvl1pPr>
          </a:lstStyle>
          <a:p>
            <a:pPr fontAlgn="auto"/>
            <a:r>
              <a:rPr lang="zh-CN" altLang="en-US" strike="noStrike" noProof="1" dirty="0" smtClean="0"/>
              <a:t>单击此处编辑母版标题样式</a:t>
            </a:r>
            <a:endParaRPr lang="en-US" strike="noStrike" noProof="1" dirty="0"/>
          </a:p>
        </p:txBody>
      </p:sp>
      <p:sp>
        <p:nvSpPr>
          <p:cNvPr id="3" name="Text Placeholder 2"/>
          <p:cNvSpPr>
            <a:spLocks noGrp="1"/>
          </p:cNvSpPr>
          <p:nvPr>
            <p:ph type="body" idx="1"/>
          </p:nvPr>
        </p:nvSpPr>
        <p:spPr>
          <a:xfrm>
            <a:off x="1739900" y="3541714"/>
            <a:ext cx="8712200" cy="594058"/>
          </a:xfrm>
        </p:spPr>
        <p:txBody>
          <a:bodyPr>
            <a:normAutofit/>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smtClean="0"/>
              <a:t>单击此处编辑母版文本样式</a:t>
            </a:r>
            <a:endParaRPr lang="zh-CN" altLang="en-US" strike="noStrike" noProof="1" smtClean="0"/>
          </a:p>
        </p:txBody>
      </p:sp>
      <p:sp>
        <p:nvSpPr>
          <p:cNvPr id="4" name="Date Placeholder 3"/>
          <p:cNvSpPr>
            <a:spLocks noGrp="1"/>
          </p:cNvSpPr>
          <p:nvPr>
            <p:ph type="dt" sz="half" idx="10"/>
          </p:nvPr>
        </p:nvSpPr>
        <p:spPr>
          <a:xfrm>
            <a:off x="838200" y="6356350"/>
            <a:ext cx="2743200" cy="365125"/>
          </a:xfrm>
          <a:prstGeom prst="rect">
            <a:avLst/>
          </a:prstGeom>
        </p:spPr>
        <p:txBody>
          <a:bodyPr vert="horz" lIns="91440" tIns="45720" rIns="91440" bIns="45720" rtlCol="0" anchor="ctr"/>
          <a:lstStyle/>
          <a:p>
            <a:pPr fontAlgn="auto"/>
            <a:fld id="{158B36B3-0AD9-447F-B463-1264E37017AC}" type="datetimeFigureOut">
              <a:rPr lang="zh-CN" altLang="en-US" strike="noStrike" noProof="1" smtClean="0">
                <a:latin typeface="+mn-lt"/>
                <a:ea typeface="+mn-ea"/>
                <a:cs typeface="+mn-cs"/>
              </a:rPr>
            </a:fld>
            <a:endParaRPr lang="zh-CN" altLang="en-US" strike="noStrike" noProof="1"/>
          </a:p>
        </p:txBody>
      </p:sp>
      <p:sp>
        <p:nvSpPr>
          <p:cNvPr id="5" name="Footer Placeholder 4"/>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p>
            <a:pPr fontAlgn="auto"/>
            <a:endParaRPr lang="zh-CN" altLang="en-US" strike="noStrike" noProof="1"/>
          </a:p>
        </p:txBody>
      </p:sp>
      <p:sp>
        <p:nvSpPr>
          <p:cNvPr id="6" name="Slide Number Placeholder 5"/>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p>
            <a:pPr fontAlgn="auto"/>
            <a:fld id="{0C4E5A11-94C7-4C8D-A8BB-B24B5EDFAAF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zh-CN" altLang="en-US" strike="noStrike" noProof="1" smtClean="0"/>
              <a:t>单击此处编辑母版标题样式</a:t>
            </a:r>
            <a:endParaRPr lang="en-US" strike="noStrike" noProof="1" dirty="0"/>
          </a:p>
        </p:txBody>
      </p:sp>
      <p:sp>
        <p:nvSpPr>
          <p:cNvPr id="3" name="Content Placeholder 2"/>
          <p:cNvSpPr>
            <a:spLocks noGrp="1"/>
          </p:cNvSpPr>
          <p:nvPr>
            <p:ph sz="half" idx="1"/>
          </p:nvPr>
        </p:nvSpPr>
        <p:spPr>
          <a:xfrm>
            <a:off x="838200" y="1825625"/>
            <a:ext cx="5181600" cy="43513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dirty="0"/>
          </a:p>
        </p:txBody>
      </p:sp>
      <p:sp>
        <p:nvSpPr>
          <p:cNvPr id="4" name="Content Placeholder 3"/>
          <p:cNvSpPr>
            <a:spLocks noGrp="1"/>
          </p:cNvSpPr>
          <p:nvPr>
            <p:ph sz="half" idx="2"/>
          </p:nvPr>
        </p:nvSpPr>
        <p:spPr>
          <a:xfrm>
            <a:off x="6172200" y="1825625"/>
            <a:ext cx="5181600" cy="43513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dirty="0"/>
          </a:p>
        </p:txBody>
      </p:sp>
      <p:sp>
        <p:nvSpPr>
          <p:cNvPr id="5" name="日期占位符 4"/>
          <p:cNvSpPr>
            <a:spLocks noGrp="1"/>
          </p:cNvSpPr>
          <p:nvPr>
            <p:ph type="dt" sz="half" idx="10"/>
          </p:nvPr>
        </p:nvSpPr>
        <p:spPr/>
        <p:txBody>
          <a:bodyPr/>
          <a:p>
            <a:pPr fontAlgn="auto"/>
            <a:fld id="{158B36B3-0AD9-447F-B463-1264E37017AC}"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0C4E5A11-94C7-4C8D-A8BB-B24B5EDFAAF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828000"/>
          </a:xfrm>
        </p:spPr>
        <p:txBody>
          <a:bodyPr/>
          <a:lstStyle/>
          <a:p>
            <a:pPr fontAlgn="auto"/>
            <a:r>
              <a:rPr lang="zh-CN" altLang="en-US" strike="noStrike" noProof="1" smtClean="0"/>
              <a:t>单击此处编辑母版标题样式</a:t>
            </a:r>
            <a:endParaRPr lang="en-US" strike="noStrike" noProof="1"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endParaRPr lang="zh-CN" altLang="en-US" strike="noStrike" noProof="1" smtClean="0"/>
          </a:p>
        </p:txBody>
      </p:sp>
      <p:sp>
        <p:nvSpPr>
          <p:cNvPr id="4" name="Content Placeholder 3"/>
          <p:cNvSpPr>
            <a:spLocks noGrp="1"/>
          </p:cNvSpPr>
          <p:nvPr>
            <p:ph sz="half" idx="2"/>
          </p:nvPr>
        </p:nvSpPr>
        <p:spPr>
          <a:xfrm>
            <a:off x="839788" y="2505075"/>
            <a:ext cx="5157787" cy="368458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单击此处编辑母版文本样式</a:t>
            </a:r>
            <a:endParaRPr lang="zh-CN" altLang="en-US" strike="noStrike" noProof="1" smtClean="0"/>
          </a:p>
        </p:txBody>
      </p:sp>
      <p:sp>
        <p:nvSpPr>
          <p:cNvPr id="6" name="Content Placeholder 5"/>
          <p:cNvSpPr>
            <a:spLocks noGrp="1"/>
          </p:cNvSpPr>
          <p:nvPr>
            <p:ph sz="quarter" idx="4"/>
          </p:nvPr>
        </p:nvSpPr>
        <p:spPr>
          <a:xfrm>
            <a:off x="6172200" y="2505075"/>
            <a:ext cx="5183188" cy="368458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dirty="0"/>
          </a:p>
        </p:txBody>
      </p:sp>
      <p:sp>
        <p:nvSpPr>
          <p:cNvPr id="7" name="日期占位符 6"/>
          <p:cNvSpPr>
            <a:spLocks noGrp="1"/>
          </p:cNvSpPr>
          <p:nvPr>
            <p:ph type="dt" sz="half" idx="10"/>
          </p:nvPr>
        </p:nvSpPr>
        <p:spPr/>
        <p:txBody>
          <a:bodyPr/>
          <a:p>
            <a:pPr fontAlgn="auto"/>
            <a:fld id="{158B36B3-0AD9-447F-B463-1264E37017AC}"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p>
            <a:pPr fontAlgn="auto"/>
            <a:endParaRPr lang="zh-CN" altLang="en-US" strike="noStrike" noProof="1"/>
          </a:p>
        </p:txBody>
      </p:sp>
      <p:sp>
        <p:nvSpPr>
          <p:cNvPr id="9" name="灯片编号占位符 8"/>
          <p:cNvSpPr>
            <a:spLocks noGrp="1"/>
          </p:cNvSpPr>
          <p:nvPr>
            <p:ph type="sldNum" sz="quarter" idx="12"/>
          </p:nvPr>
        </p:nvSpPr>
        <p:spPr/>
        <p:txBody>
          <a:bodyPr/>
          <a:p>
            <a:pPr fontAlgn="auto"/>
            <a:fld id="{0C4E5A11-94C7-4C8D-A8BB-B24B5EDFAAF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cxnSp>
        <p:nvCxnSpPr>
          <p:cNvPr id="6" name="直接连接符 5"/>
          <p:cNvCxnSpPr/>
          <p:nvPr/>
        </p:nvCxnSpPr>
        <p:spPr>
          <a:xfrm>
            <a:off x="0" y="3429000"/>
            <a:ext cx="2606675"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9585325" y="3429000"/>
            <a:ext cx="2606675"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2606514" y="2545725"/>
            <a:ext cx="6978972" cy="1766550"/>
          </a:xfrm>
        </p:spPr>
        <p:txBody>
          <a:bodyPr>
            <a:normAutofit/>
          </a:bodyPr>
          <a:lstStyle>
            <a:lvl1pPr algn="ctr">
              <a:defRPr sz="6600">
                <a:solidFill>
                  <a:schemeClr val="tx1"/>
                </a:solidFill>
              </a:defRPr>
            </a:lvl1pPr>
          </a:lstStyle>
          <a:p>
            <a:pPr fontAlgn="auto"/>
            <a:r>
              <a:rPr lang="zh-CN" altLang="en-US" strike="noStrike" noProof="1" dirty="0" smtClean="0"/>
              <a:t>编辑标题</a:t>
            </a:r>
            <a:endParaRPr lang="en-US" strike="noStrike" noProof="1" dirty="0"/>
          </a:p>
        </p:txBody>
      </p:sp>
      <p:sp>
        <p:nvSpPr>
          <p:cNvPr id="3" name="Date Placeholder 2"/>
          <p:cNvSpPr>
            <a:spLocks noGrp="1"/>
          </p:cNvSpPr>
          <p:nvPr>
            <p:ph type="dt" sz="half" idx="10"/>
          </p:nvPr>
        </p:nvSpPr>
        <p:spPr>
          <a:xfrm>
            <a:off x="838200" y="6356350"/>
            <a:ext cx="2743200" cy="365125"/>
          </a:xfrm>
          <a:prstGeom prst="rect">
            <a:avLst/>
          </a:prstGeom>
        </p:spPr>
        <p:txBody>
          <a:bodyPr vert="horz" lIns="91440" tIns="45720" rIns="91440" bIns="45720" rtlCol="0" anchor="ctr"/>
          <a:lstStyle/>
          <a:p>
            <a:pPr fontAlgn="auto"/>
            <a:fld id="{158B36B3-0AD9-447F-B463-1264E37017AC}" type="datetimeFigureOut">
              <a:rPr lang="zh-CN" altLang="en-US" strike="noStrike" noProof="1" smtClean="0">
                <a:latin typeface="+mn-lt"/>
                <a:ea typeface="+mn-ea"/>
                <a:cs typeface="+mn-cs"/>
              </a:rPr>
            </a:fld>
            <a:endParaRPr lang="zh-CN" altLang="en-US" strike="noStrike" noProof="1"/>
          </a:p>
        </p:txBody>
      </p:sp>
      <p:sp>
        <p:nvSpPr>
          <p:cNvPr id="4" name="Footer Placeholder 3"/>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p>
            <a:pPr fontAlgn="auto"/>
            <a:endParaRPr lang="zh-CN" altLang="en-US" strike="noStrike" noProof="1"/>
          </a:p>
        </p:txBody>
      </p:sp>
      <p:sp>
        <p:nvSpPr>
          <p:cNvPr id="5" name="Slide Number Placeholder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p>
            <a:pPr fontAlgn="auto"/>
            <a:fld id="{0C4E5A11-94C7-4C8D-A8BB-B24B5EDFAAF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158B36B3-0AD9-447F-B463-1264E37017AC}"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0C4E5A11-94C7-4C8D-A8BB-B24B5EDFAAF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4165200" cy="1600200"/>
          </a:xfrm>
        </p:spPr>
        <p:txBody>
          <a:bodyPr anchor="b"/>
          <a:lstStyle>
            <a:lvl1pPr>
              <a:defRPr sz="3200"/>
            </a:lvl1pPr>
          </a:lstStyle>
          <a:p>
            <a:pPr fontAlgn="auto"/>
            <a:r>
              <a:rPr lang="zh-CN" altLang="en-US" strike="noStrike" noProof="1" smtClean="0"/>
              <a:t>单击此处编辑母版标题样式</a:t>
            </a:r>
            <a:endParaRPr lang="en-US" strike="noStrike" noProof="1" dirty="0"/>
          </a:p>
        </p:txBody>
      </p:sp>
      <p:sp>
        <p:nvSpPr>
          <p:cNvPr id="3" name="Picture Placeholder 2"/>
          <p:cNvSpPr>
            <a:spLocks noGrp="1" noChangeAspect="1"/>
          </p:cNvSpPr>
          <p:nvPr>
            <p:ph type="pic" idx="1"/>
          </p:nvPr>
        </p:nvSpPr>
        <p:spPr>
          <a:xfrm>
            <a:off x="5183188" y="457201"/>
            <a:ext cx="6172200" cy="54038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r>
              <a:rPr lang="zh-CN" altLang="en-US" strike="noStrike" noProof="1" dirty="0" smtClean="0"/>
              <a:t>单击图标添加图片</a:t>
            </a:r>
            <a:endParaRPr lang="en-US" strike="noStrike" noProof="1" dirty="0"/>
          </a:p>
        </p:txBody>
      </p:sp>
      <p:sp>
        <p:nvSpPr>
          <p:cNvPr id="4" name="Text Placeholder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fontAlgn="auto"/>
            <a:fld id="{158B36B3-0AD9-447F-B463-1264E37017AC}"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0C4E5A11-94C7-4C8D-A8BB-B24B5EDFAAF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pPr fontAlgn="auto"/>
            <a:r>
              <a:rPr lang="zh-CN" altLang="en-US" strike="noStrike" noProof="1" smtClean="0"/>
              <a:t>单击此处编辑母版标题样式</a:t>
            </a:r>
            <a:endParaRPr lang="en-US" strike="noStrike" noProof="1"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en-US" strike="noStrike" noProof="1" dirty="0"/>
          </a:p>
        </p:txBody>
      </p:sp>
      <p:sp>
        <p:nvSpPr>
          <p:cNvPr id="4" name="日期占位符 3"/>
          <p:cNvSpPr>
            <a:spLocks noGrp="1"/>
          </p:cNvSpPr>
          <p:nvPr>
            <p:ph type="dt" sz="half" idx="10"/>
          </p:nvPr>
        </p:nvSpPr>
        <p:spPr/>
        <p:txBody>
          <a:bodyPr/>
          <a:p>
            <a:pPr fontAlgn="auto"/>
            <a:fld id="{158B36B3-0AD9-447F-B463-1264E37017AC}"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0C4E5A11-94C7-4C8D-A8BB-B24B5EDFAAF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t="-3000" b="-3000"/>
          </a:stretch>
        </a:blipFill>
        <a:effectLst/>
      </p:bgPr>
    </p:bg>
    <p:spTree>
      <p:nvGrpSpPr>
        <p:cNvPr id="1" name=""/>
        <p:cNvGrpSpPr/>
        <p:nvPr/>
      </p:nvGrpSpPr>
      <p:grpSpPr/>
      <p:sp>
        <p:nvSpPr>
          <p:cNvPr id="1026" name="Title Placeholder 1"/>
          <p:cNvSpPr>
            <a:spLocks noGrp="1"/>
          </p:cNvSpPr>
          <p:nvPr>
            <p:ph type="title"/>
            <p:custDataLst>
              <p:tags r:id="rId12"/>
            </p:custDataLst>
          </p:nvPr>
        </p:nvSpPr>
        <p:spPr>
          <a:xfrm>
            <a:off x="838200" y="365125"/>
            <a:ext cx="10515600" cy="828675"/>
          </a:xfrm>
          <a:prstGeom prst="rect">
            <a:avLst/>
          </a:prstGeom>
          <a:noFill/>
          <a:ln w="9525">
            <a:noFill/>
          </a:ln>
        </p:spPr>
        <p:txBody>
          <a:bodyPr lIns="91440" tIns="45720" rIns="91440" bIns="45720" anchor="ctr"/>
          <a:p>
            <a:pPr lvl="0"/>
            <a:r>
              <a:rPr lang="zh-CN" altLang="en-US" dirty="0"/>
              <a:t>单击此处编辑母版标题样式</a:t>
            </a:r>
            <a:endParaRPr lang="en-US" altLang="zh-CN" dirty="0"/>
          </a:p>
        </p:txBody>
      </p:sp>
      <p:sp>
        <p:nvSpPr>
          <p:cNvPr id="1027" name="Text Placeholder 2"/>
          <p:cNvSpPr>
            <a:spLocks noGrp="1"/>
          </p:cNvSpPr>
          <p:nvPr>
            <p:ph type="body"/>
            <p:custDataLst>
              <p:tags r:id="rId13"/>
            </p:custDataLst>
          </p:nvPr>
        </p:nvSpPr>
        <p:spPr>
          <a:xfrm>
            <a:off x="838200" y="1504950"/>
            <a:ext cx="10515600" cy="4672013"/>
          </a:xfrm>
          <a:prstGeom prst="rect">
            <a:avLst/>
          </a:prstGeom>
          <a:noFill/>
          <a:ln w="9525">
            <a:noFill/>
          </a:ln>
        </p:spPr>
        <p:txBody>
          <a:bodyPr lIns="91440" tIns="45720" rIns="91440" bIns="45720" anchor="t"/>
          <a:p>
            <a:pPr lvl="0" indent="-26670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en-US" altLang="zh-C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158B36B3-0AD9-447F-B463-1264E37017AC}" type="datetimeFigureOut">
              <a:rPr lang="zh-CN" altLang="en-US" strike="noStrike" noProof="1" smtClean="0">
                <a:latin typeface="+mn-lt"/>
                <a:ea typeface="+mn-ea"/>
                <a:cs typeface="+mn-cs"/>
              </a:rPr>
            </a:fld>
            <a:endParaRPr lang="zh-CN" altLang="en-US" strike="noStrike" noProof="1"/>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0C4E5A11-94C7-4C8D-A8BB-B24B5EDFAAFB}"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Wingdings" panose="05000000000000000000" pitchFamily="2" charset="2"/>
        <a:buChar char="n"/>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n"/>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n"/>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n"/>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n"/>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4.xml"/><Relationship Id="rId2" Type="http://schemas.openxmlformats.org/officeDocument/2006/relationships/image" Target="../media/image3.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6.xml"/><Relationship Id="rId2" Type="http://schemas.openxmlformats.org/officeDocument/2006/relationships/image" Target="../media/image6.jpeg"/><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6.xml"/><Relationship Id="rId2" Type="http://schemas.openxmlformats.org/officeDocument/2006/relationships/tags" Target="../tags/tag58.xml"/><Relationship Id="rId1" Type="http://schemas.openxmlformats.org/officeDocument/2006/relationships/tags" Target="../tags/tag5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7.xml"/><Relationship Id="rId6" Type="http://schemas.openxmlformats.org/officeDocument/2006/relationships/tags" Target="../tags/tag63.xml"/><Relationship Id="rId5" Type="http://schemas.openxmlformats.org/officeDocument/2006/relationships/image" Target="../media/image8.png"/><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image" Target="../media/image7.jpeg"/><Relationship Id="rId1" Type="http://schemas.openxmlformats.org/officeDocument/2006/relationships/tags" Target="../tags/tag6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17.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image" Target="../media/image9.png"/><Relationship Id="rId2" Type="http://schemas.openxmlformats.org/officeDocument/2006/relationships/tags" Target="../tags/tag66.xml"/><Relationship Id="rId14" Type="http://schemas.openxmlformats.org/officeDocument/2006/relationships/notesSlide" Target="../notesSlides/notesSlide8.xml"/><Relationship Id="rId13" Type="http://schemas.openxmlformats.org/officeDocument/2006/relationships/slideLayout" Target="../slideLayouts/slideLayout7.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5.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7.xml"/><Relationship Id="rId6" Type="http://schemas.openxmlformats.org/officeDocument/2006/relationships/tags" Target="../tags/tag79.xml"/><Relationship Id="rId5" Type="http://schemas.openxmlformats.org/officeDocument/2006/relationships/image" Target="../media/image10.png"/><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image" Target="../media/image7.jpeg"/><Relationship Id="rId1" Type="http://schemas.openxmlformats.org/officeDocument/2006/relationships/tags" Target="../tags/tag76.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7.xml"/><Relationship Id="rId6" Type="http://schemas.openxmlformats.org/officeDocument/2006/relationships/tags" Target="../tags/tag83.xml"/><Relationship Id="rId5" Type="http://schemas.openxmlformats.org/officeDocument/2006/relationships/image" Target="../media/image11.png"/><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image" Target="../media/image7.jpeg"/><Relationship Id="rId1" Type="http://schemas.openxmlformats.org/officeDocument/2006/relationships/tags" Target="../tags/tag80.xml"/></Relationships>
</file>

<file path=ppt/slides/_rels/slide2.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4" Type="http://schemas.openxmlformats.org/officeDocument/2006/relationships/notesSlide" Target="../notesSlides/notesSlide1.xml"/><Relationship Id="rId13" Type="http://schemas.openxmlformats.org/officeDocument/2006/relationships/slideLayout" Target="../slideLayouts/slideLayout7.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tags" Target="../tags/tag16.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6.xml"/><Relationship Id="rId2" Type="http://schemas.openxmlformats.org/officeDocument/2006/relationships/tags" Target="../tags/tag85.xml"/><Relationship Id="rId1" Type="http://schemas.openxmlformats.org/officeDocument/2006/relationships/tags" Target="../tags/tag8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6.xml"/><Relationship Id="rId2" Type="http://schemas.openxmlformats.org/officeDocument/2006/relationships/tags" Target="../tags/tag90.xml"/><Relationship Id="rId1" Type="http://schemas.openxmlformats.org/officeDocument/2006/relationships/tags" Target="../tags/tag89.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6.xml"/><Relationship Id="rId2" Type="http://schemas.openxmlformats.org/officeDocument/2006/relationships/tags" Target="../tags/tag29.xml"/><Relationship Id="rId1" Type="http://schemas.openxmlformats.org/officeDocument/2006/relationships/tags" Target="../tags/tag28.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0" Type="http://schemas.openxmlformats.org/officeDocument/2006/relationships/notesSlide" Target="../notesSlides/notesSlide4.xml"/><Relationship Id="rId1" Type="http://schemas.openxmlformats.org/officeDocument/2006/relationships/tags" Target="../tags/tag3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9.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2" Type="http://schemas.openxmlformats.org/officeDocument/2006/relationships/notesSlide" Target="../notesSlides/notesSlide5.xml"/><Relationship Id="rId11" Type="http://schemas.openxmlformats.org/officeDocument/2006/relationships/slideLayout" Target="../slideLayouts/slideLayout7.xml"/><Relationship Id="rId10" Type="http://schemas.openxmlformats.org/officeDocument/2006/relationships/tags" Target="../tags/tag53.xml"/><Relationship Id="rId1" Type="http://schemas.openxmlformats.org/officeDocument/2006/relationships/tags" Target="../tags/tag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标题 1"/>
          <p:cNvSpPr>
            <a:spLocks noGrp="1"/>
          </p:cNvSpPr>
          <p:nvPr>
            <p:ph type="ctrTitle"/>
          </p:nvPr>
        </p:nvSpPr>
        <p:spPr>
          <a:xfrm>
            <a:off x="974725" y="1122363"/>
            <a:ext cx="10034588" cy="1620837"/>
          </a:xfrm>
          <a:ln/>
        </p:spPr>
        <p:txBody>
          <a:bodyPr lIns="91440" tIns="45720" rIns="91440" bIns="45720" anchor="b"/>
          <a:p>
            <a:pPr defTabSz="914400">
              <a:buNone/>
            </a:pPr>
            <a:r>
              <a:rPr lang="zh-CN" altLang="en-US" kern="1200">
                <a:latin typeface="+mj-lt"/>
                <a:ea typeface="+mj-ea"/>
                <a:cs typeface="+mj-cs"/>
              </a:rPr>
              <a:t>慈善组织开展公开募捐活动备案</a:t>
            </a:r>
            <a:endParaRPr lang="zh-CN" altLang="en-US" kern="1200">
              <a:latin typeface="+mj-lt"/>
              <a:ea typeface="+mj-ea"/>
              <a:cs typeface="+mj-cs"/>
            </a:endParaRPr>
          </a:p>
        </p:txBody>
      </p:sp>
      <p:sp>
        <p:nvSpPr>
          <p:cNvPr id="6146" name="副标题 2"/>
          <p:cNvSpPr>
            <a:spLocks noGrp="1"/>
          </p:cNvSpPr>
          <p:nvPr>
            <p:ph type="subTitle" idx="1"/>
          </p:nvPr>
        </p:nvSpPr>
        <p:spPr>
          <a:xfrm>
            <a:off x="1524000" y="3165475"/>
            <a:ext cx="9144000" cy="887413"/>
          </a:xfrm>
          <a:ln/>
        </p:spPr>
        <p:txBody>
          <a:bodyPr lIns="91440" tIns="45720" rIns="91440" bIns="45720" anchor="t"/>
          <a:p>
            <a:pPr defTabSz="914400"/>
            <a:r>
              <a:rPr lang="zh-CN" altLang="en-US" sz="2000" kern="1200" dirty="0">
                <a:latin typeface="+mn-lt"/>
                <a:ea typeface="+mn-ea"/>
                <a:cs typeface="+mn-cs"/>
              </a:rPr>
              <a:t>社会组织管理局管理服务处</a:t>
            </a:r>
            <a:endParaRPr lang="zh-CN" altLang="en-US" sz="2000" kern="1200" dirty="0">
              <a:latin typeface="+mn-lt"/>
              <a:ea typeface="+mn-ea"/>
              <a:cs typeface="+mn-cs"/>
            </a:endParaRPr>
          </a:p>
          <a:p>
            <a:pPr defTabSz="914400"/>
            <a:endParaRPr lang="zh-CN" altLang="en-US" sz="1800" kern="1200" dirty="0">
              <a:latin typeface="+mn-lt"/>
              <a:ea typeface="+mn-ea"/>
              <a:cs typeface="+mn-cs"/>
            </a:endParaRPr>
          </a:p>
          <a:p>
            <a:pPr defTabSz="914400"/>
            <a:endParaRPr lang="zh-CN" altLang="en-US" kern="1200" dirty="0">
              <a:latin typeface="+mn-lt"/>
              <a:ea typeface="+mn-ea"/>
              <a:cs typeface="+mn-cs"/>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1" name="内容占位符 3" descr="公募备案表1"/>
          <p:cNvPicPr>
            <a:picLocks noGrp="1" noChangeAspect="1"/>
          </p:cNvPicPr>
          <p:nvPr>
            <p:ph idx="1"/>
          </p:nvPr>
        </p:nvPicPr>
        <p:blipFill>
          <a:blip r:embed="rId1"/>
          <a:stretch>
            <a:fillRect/>
          </a:stretch>
        </p:blipFill>
        <p:spPr>
          <a:xfrm>
            <a:off x="523875" y="425450"/>
            <a:ext cx="6213475" cy="6005513"/>
          </a:xfrm>
          <a:ln/>
        </p:spPr>
      </p:pic>
      <p:pic>
        <p:nvPicPr>
          <p:cNvPr id="20482" name="图片 4" descr="公募备案2"/>
          <p:cNvPicPr>
            <a:picLocks noChangeAspect="1"/>
          </p:cNvPicPr>
          <p:nvPr/>
        </p:nvPicPr>
        <p:blipFill>
          <a:blip r:embed="rId2"/>
          <a:stretch>
            <a:fillRect/>
          </a:stretch>
        </p:blipFill>
        <p:spPr>
          <a:xfrm>
            <a:off x="6289675" y="425450"/>
            <a:ext cx="5424488" cy="6013450"/>
          </a:xfrm>
          <a:prstGeom prst="rect">
            <a:avLst/>
          </a:prstGeom>
          <a:noFill/>
          <a:ln w="9525">
            <a:noFill/>
          </a:ln>
        </p:spPr>
      </p:pic>
      <p:pic>
        <p:nvPicPr>
          <p:cNvPr id="20483" name="内容占位符 3" descr="公募备案表1"/>
          <p:cNvPicPr>
            <a:picLocks noChangeAspect="1"/>
          </p:cNvPicPr>
          <p:nvPr/>
        </p:nvPicPr>
        <p:blipFill>
          <a:blip r:embed="rId1"/>
          <a:stretch>
            <a:fillRect/>
          </a:stretch>
        </p:blipFill>
        <p:spPr>
          <a:xfrm>
            <a:off x="439738" y="425450"/>
            <a:ext cx="6215062" cy="6005513"/>
          </a:xfrm>
          <a:prstGeom prst="rect">
            <a:avLst/>
          </a:prstGeom>
          <a:noFill/>
          <a:ln w="9525">
            <a:noFill/>
          </a:ln>
        </p:spPr>
      </p:pic>
      <p:pic>
        <p:nvPicPr>
          <p:cNvPr id="20484" name="图片 6" descr="公募备案2"/>
          <p:cNvPicPr>
            <a:picLocks noChangeAspect="1"/>
          </p:cNvPicPr>
          <p:nvPr/>
        </p:nvPicPr>
        <p:blipFill>
          <a:blip r:embed="rId2"/>
          <a:stretch>
            <a:fillRect/>
          </a:stretch>
        </p:blipFill>
        <p:spPr>
          <a:xfrm>
            <a:off x="6205538" y="425450"/>
            <a:ext cx="5424487" cy="6013450"/>
          </a:xfrm>
          <a:prstGeom prst="rect">
            <a:avLst/>
          </a:prstGeom>
          <a:noFill/>
          <a:ln w="9525">
            <a:noFill/>
          </a:ln>
        </p:spPr>
      </p:pic>
      <p:pic>
        <p:nvPicPr>
          <p:cNvPr id="20485" name="内容占位符 3" descr="公募备案表1"/>
          <p:cNvPicPr>
            <a:picLocks noChangeAspect="1"/>
          </p:cNvPicPr>
          <p:nvPr/>
        </p:nvPicPr>
        <p:blipFill>
          <a:blip r:embed="rId1"/>
          <a:stretch>
            <a:fillRect/>
          </a:stretch>
        </p:blipFill>
        <p:spPr>
          <a:xfrm>
            <a:off x="415925" y="417513"/>
            <a:ext cx="6215063" cy="6005512"/>
          </a:xfrm>
          <a:prstGeom prst="rect">
            <a:avLst/>
          </a:prstGeom>
          <a:noFill/>
          <a:ln w="9525">
            <a:noFill/>
          </a:ln>
        </p:spPr>
      </p:pic>
      <p:pic>
        <p:nvPicPr>
          <p:cNvPr id="20486" name="图片 8" descr="公募备案2"/>
          <p:cNvPicPr>
            <a:picLocks noChangeAspect="1"/>
          </p:cNvPicPr>
          <p:nvPr/>
        </p:nvPicPr>
        <p:blipFill>
          <a:blip r:embed="rId2"/>
          <a:stretch>
            <a:fillRect/>
          </a:stretch>
        </p:blipFill>
        <p:spPr>
          <a:xfrm>
            <a:off x="6181725" y="417513"/>
            <a:ext cx="5424488" cy="6013450"/>
          </a:xfrm>
          <a:prstGeom prst="rect">
            <a:avLst/>
          </a:prstGeom>
          <a:noFill/>
          <a:ln w="9525">
            <a:noFill/>
          </a:ln>
        </p:spPr>
      </p:pic>
      <p:pic>
        <p:nvPicPr>
          <p:cNvPr id="20487" name="内容占位符 3" descr="公募备案表1"/>
          <p:cNvPicPr>
            <a:picLocks noChangeAspect="1"/>
          </p:cNvPicPr>
          <p:nvPr/>
        </p:nvPicPr>
        <p:blipFill>
          <a:blip r:embed="rId1"/>
          <a:stretch>
            <a:fillRect/>
          </a:stretch>
        </p:blipFill>
        <p:spPr>
          <a:xfrm>
            <a:off x="439738" y="417513"/>
            <a:ext cx="6215062" cy="6022975"/>
          </a:xfrm>
          <a:prstGeom prst="rect">
            <a:avLst/>
          </a:prstGeom>
          <a:noFill/>
          <a:ln w="9525">
            <a:noFill/>
          </a:ln>
        </p:spPr>
      </p:pic>
      <p:pic>
        <p:nvPicPr>
          <p:cNvPr id="20488" name="图片 10" descr="公募备案2"/>
          <p:cNvPicPr>
            <a:picLocks noChangeAspect="1"/>
          </p:cNvPicPr>
          <p:nvPr/>
        </p:nvPicPr>
        <p:blipFill>
          <a:blip r:embed="rId2"/>
          <a:stretch>
            <a:fillRect/>
          </a:stretch>
        </p:blipFill>
        <p:spPr>
          <a:xfrm>
            <a:off x="6205538" y="417513"/>
            <a:ext cx="5424487" cy="6013450"/>
          </a:xfrm>
          <a:prstGeom prst="rect">
            <a:avLst/>
          </a:prstGeom>
          <a:noFill/>
          <a:ln w="9525">
            <a:noFill/>
          </a:ln>
        </p:spPr>
      </p:pic>
      <p:pic>
        <p:nvPicPr>
          <p:cNvPr id="20489" name="图片 12" descr="公募备案2"/>
          <p:cNvPicPr>
            <a:picLocks noChangeAspect="1"/>
          </p:cNvPicPr>
          <p:nvPr/>
        </p:nvPicPr>
        <p:blipFill>
          <a:blip r:embed="rId2"/>
          <a:stretch>
            <a:fillRect/>
          </a:stretch>
        </p:blipFill>
        <p:spPr>
          <a:xfrm>
            <a:off x="6289675" y="417513"/>
            <a:ext cx="5554663" cy="6013450"/>
          </a:xfrm>
          <a:prstGeom prst="rect">
            <a:avLst/>
          </a:prstGeom>
          <a:noFill/>
          <a:ln w="9525">
            <a:noFill/>
          </a:ln>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5" name="内容占位符 3" descr="慈善组织承诺书"/>
          <p:cNvPicPr>
            <a:picLocks noGrp="1" noChangeAspect="1"/>
          </p:cNvPicPr>
          <p:nvPr>
            <p:ph idx="1"/>
          </p:nvPr>
        </p:nvPicPr>
        <p:blipFill>
          <a:blip r:embed="rId1"/>
          <a:stretch>
            <a:fillRect/>
          </a:stretch>
        </p:blipFill>
        <p:spPr>
          <a:xfrm>
            <a:off x="3513138" y="461963"/>
            <a:ext cx="5165725" cy="5934075"/>
          </a:xfrm>
          <a:ln/>
        </p:spPr>
      </p:pic>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内容占位符 2"/>
          <p:cNvPicPr>
            <a:picLocks noGrp="1" noChangeAspect="1"/>
          </p:cNvPicPr>
          <p:nvPr>
            <p:ph idx="1"/>
          </p:nvPr>
        </p:nvPicPr>
        <p:blipFill>
          <a:blip r:embed="rId1"/>
          <a:stretch>
            <a:fillRect/>
          </a:stretch>
        </p:blipFill>
        <p:spPr>
          <a:xfrm>
            <a:off x="819150" y="1570038"/>
            <a:ext cx="5449888" cy="3863975"/>
          </a:xfrm>
          <a:ln/>
        </p:spPr>
      </p:pic>
      <p:pic>
        <p:nvPicPr>
          <p:cNvPr id="22530" name="图片 4"/>
          <p:cNvPicPr>
            <a:picLocks noChangeAspect="1"/>
          </p:cNvPicPr>
          <p:nvPr/>
        </p:nvPicPr>
        <p:blipFill>
          <a:blip r:embed="rId2"/>
          <a:stretch>
            <a:fillRect/>
          </a:stretch>
        </p:blipFill>
        <p:spPr>
          <a:xfrm>
            <a:off x="6283325" y="1570038"/>
            <a:ext cx="5494338" cy="3865562"/>
          </a:xfrm>
          <a:prstGeom prst="rect">
            <a:avLst/>
          </a:prstGeom>
          <a:noFill/>
          <a:ln w="9525">
            <a:noFill/>
          </a:ln>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hasCustomPrompt="1"/>
            <p:custDataLst>
              <p:tags r:id="rId1"/>
            </p:custDataLst>
          </p:nvPr>
        </p:nvSpPr>
        <p:spPr>
          <a:xfrm>
            <a:off x="2605088" y="3378200"/>
            <a:ext cx="6980238" cy="1766888"/>
          </a:xfrm>
        </p:spPr>
        <p:txBody>
          <a:bodyPr>
            <a:normAutofit fontScale="90000"/>
          </a:bodyPr>
          <a:lstStyle/>
          <a:p>
            <a:pPr fontAlgn="auto"/>
            <a:r>
              <a:rPr lang="zh-CN" altLang="en-US" strike="noStrike" noProof="1" dirty="0">
                <a:solidFill>
                  <a:schemeClr val="tx1"/>
                </a:solidFill>
                <a:sym typeface="+mn-ea"/>
              </a:rPr>
              <a:t>公开募捐活动备案</a:t>
            </a:r>
            <a:br>
              <a:rPr lang="zh-CN" altLang="en-US" dirty="0">
                <a:solidFill>
                  <a:schemeClr val="tx1"/>
                </a:solidFill>
                <a:sym typeface="+mn-ea"/>
              </a:rPr>
            </a:br>
            <a:r>
              <a:rPr lang="zh-CN" altLang="en-US" strike="noStrike" noProof="1" dirty="0">
                <a:solidFill>
                  <a:schemeClr val="tx1"/>
                </a:solidFill>
                <a:sym typeface="+mn-ea"/>
              </a:rPr>
              <a:t>信息公开与查询</a:t>
            </a:r>
            <a:br>
              <a:rPr lang="zh-CN" altLang="en-US" dirty="0">
                <a:solidFill>
                  <a:schemeClr val="accent1"/>
                </a:solidFill>
              </a:rPr>
            </a:br>
            <a:br>
              <a:rPr lang="zh-CN" altLang="en-US" dirty="0">
                <a:solidFill>
                  <a:schemeClr val="accent1"/>
                </a:solidFill>
              </a:rPr>
            </a:br>
            <a:endParaRPr lang="en-US" altLang="zh-CN" strike="noStrike" noProof="1" smtClean="0">
              <a:ln w="3175">
                <a:noFill/>
              </a:ln>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412750"/>
            <a:ext cx="10515600" cy="828675"/>
          </a:xfrm>
        </p:spPr>
        <p:txBody>
          <a:bodyPr>
            <a:normAutofit fontScale="90000"/>
          </a:bodyPr>
          <a:lstStyle/>
          <a:p>
            <a:pPr fontAlgn="auto"/>
            <a:r>
              <a:rPr lang="zh-CN" altLang="en-US" b="1" strike="noStrike" noProof="1">
                <a:sym typeface="+mn-ea"/>
              </a:rPr>
              <a:t>慈善组织公开募捐管理办法</a:t>
            </a:r>
            <a:br>
              <a:rPr lang="zh-CN" altLang="en-US" b="1">
                <a:sym typeface="+mn-ea"/>
              </a:rPr>
            </a:br>
            <a:r>
              <a:rPr lang="zh-CN" altLang="en-US" sz="2400" b="1" strike="noStrike" noProof="1">
                <a:sym typeface="+mn-ea"/>
              </a:rPr>
              <a:t>中华人民共和国民政部令  第59号</a:t>
            </a:r>
            <a:endParaRPr lang="zh-CN" altLang="en-US" sz="2400" strike="noStrike" noProof="1"/>
          </a:p>
        </p:txBody>
      </p:sp>
      <p:sp>
        <p:nvSpPr>
          <p:cNvPr id="25602" name="内容占位符 2"/>
          <p:cNvSpPr>
            <a:spLocks noGrp="1"/>
          </p:cNvSpPr>
          <p:nvPr>
            <p:ph idx="1"/>
          </p:nvPr>
        </p:nvSpPr>
        <p:spPr>
          <a:ln/>
        </p:spPr>
        <p:txBody>
          <a:bodyPr lIns="91440" tIns="45720" rIns="91440" bIns="45720" anchor="t"/>
          <a:p>
            <a:pPr>
              <a:lnSpc>
                <a:spcPct val="150000"/>
              </a:lnSpc>
            </a:pPr>
            <a:r>
              <a:rPr lang="zh-CN" altLang="en-US" sz="3200" dirty="0"/>
              <a:t>第十六条</a:t>
            </a:r>
            <a:endParaRPr lang="zh-CN" altLang="en-US" sz="3200" dirty="0"/>
          </a:p>
          <a:p>
            <a:pPr>
              <a:lnSpc>
                <a:spcPct val="150000"/>
              </a:lnSpc>
            </a:pPr>
            <a:r>
              <a:rPr lang="zh-CN" altLang="en-US" dirty="0"/>
              <a:t>慈善组织通过互联网开展公开募捐活动的，应当在民政部统一或者指定的慈善信息平台发布公开募捐信息，并可以同时在以</a:t>
            </a:r>
            <a:r>
              <a:rPr lang="zh-CN" altLang="en-US" dirty="0">
                <a:solidFill>
                  <a:schemeClr val="accent1"/>
                </a:solidFill>
              </a:rPr>
              <a:t>本慈善组织名义</a:t>
            </a:r>
            <a:r>
              <a:rPr lang="zh-CN" altLang="en-US" dirty="0"/>
              <a:t>开通的门户网站、官方微博、官方微信、移动客户端等网络平台发布公开募捐信息。</a:t>
            </a:r>
            <a:endParaRPr lang="zh-CN" altLang="en-US" dirty="0"/>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5" name="图片 3"/>
          <p:cNvPicPr>
            <a:picLocks noChangeAspect="1"/>
          </p:cNvPicPr>
          <p:nvPr>
            <p:custDataLst>
              <p:tags r:id="rId1"/>
            </p:custDataLst>
          </p:nvPr>
        </p:nvPicPr>
        <p:blipFill>
          <a:blip r:embed="rId2"/>
          <a:srcRect l="2" t="39470" r="615" b="6299"/>
          <a:stretch>
            <a:fillRect/>
          </a:stretch>
        </p:blipFill>
        <p:spPr>
          <a:xfrm>
            <a:off x="5184775" y="457200"/>
            <a:ext cx="6169025" cy="5403850"/>
          </a:xfrm>
          <a:prstGeom prst="rect">
            <a:avLst/>
          </a:prstGeom>
          <a:noFill/>
          <a:ln w="9525">
            <a:noFill/>
          </a:ln>
        </p:spPr>
      </p:pic>
      <p:sp>
        <p:nvSpPr>
          <p:cNvPr id="26626" name="文本框 4"/>
          <p:cNvSpPr txBox="1"/>
          <p:nvPr>
            <p:custDataLst>
              <p:tags r:id="rId3"/>
            </p:custDataLst>
          </p:nvPr>
        </p:nvSpPr>
        <p:spPr>
          <a:xfrm>
            <a:off x="838200" y="457200"/>
            <a:ext cx="4165600" cy="1601788"/>
          </a:xfrm>
          <a:prstGeom prst="rect">
            <a:avLst/>
          </a:prstGeom>
          <a:noFill/>
          <a:ln w="9525">
            <a:noFill/>
          </a:ln>
        </p:spPr>
        <p:txBody>
          <a:bodyPr lIns="91440" tIns="45720" rIns="91440" bIns="45720" anchor="b"/>
          <a:p>
            <a:r>
              <a:rPr lang="zh-CN" altLang="en-US" sz="3200" dirty="0">
                <a:solidFill>
                  <a:schemeClr val="accent1"/>
                </a:solidFill>
                <a:latin typeface="Arial" panose="020B0604020202020204" pitchFamily="34" charset="0"/>
                <a:ea typeface="黑体" panose="02010609060101010101" charset="-122"/>
              </a:rPr>
              <a:t>民政部关于指定首批慈善组织互联网募捐信息平台的公告</a:t>
            </a:r>
            <a:endParaRPr lang="zh-CN" altLang="en-US" sz="3200" dirty="0">
              <a:solidFill>
                <a:schemeClr val="accent1"/>
              </a:solidFill>
              <a:latin typeface="Arial" panose="020B0604020202020204" pitchFamily="34" charset="0"/>
              <a:ea typeface="黑体" panose="02010609060101010101" charset="-122"/>
            </a:endParaRPr>
          </a:p>
        </p:txBody>
      </p:sp>
      <p:sp>
        <p:nvSpPr>
          <p:cNvPr id="6" name="文本框 5"/>
          <p:cNvSpPr txBox="1"/>
          <p:nvPr>
            <p:custDataLst>
              <p:tags r:id="rId4"/>
            </p:custDataLst>
          </p:nvPr>
        </p:nvSpPr>
        <p:spPr>
          <a:xfrm>
            <a:off x="838200" y="2058988"/>
            <a:ext cx="4165600" cy="3813175"/>
          </a:xfrm>
          <a:prstGeom prst="rect">
            <a:avLst/>
          </a:prstGeom>
        </p:spPr>
        <p:txBody>
          <a:bodyPr vert="horz" lIns="91440" tIns="45720" rIns="91440" bIns="45720" rtlCol="0">
            <a:normAutofit fontScale="90000"/>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fontAlgn="auto"/>
            <a:r>
              <a:rPr lang="en-US" altLang="zh-CN" strike="noStrike" noProof="1" smtClean="0">
                <a:latin typeface="+mn-lt"/>
                <a:ea typeface="+mn-ea"/>
                <a:cs typeface="+mn-cs"/>
              </a:rPr>
              <a:t>以上平台应当严格按照《中华人民共和国慈善法》的规定，认真执行《慈善组织公开募捐管理办法》《民政部工业和信息化部国家新闻出版广电总局国家互联网信息办公室关于印发&lt;公开募捐平台服务管理办法&gt;的通知》（民发〔2016〕157号）及相关互联网管理制度，为取得公开募捐资格的慈善组织提供公平、公正的信息服务。各平台要切实做好改造升级工作，在显著位置作出相应公开承诺，并自觉接受后续动态管理、行业自律和社会监督，保障和维护互联网募捐平台健康有序发展。</a:t>
            </a:r>
            <a:endParaRPr lang="en-US" altLang="zh-CN" strike="noStrike" noProof="1" smtClean="0"/>
          </a:p>
          <a:p>
            <a:pPr fontAlgn="auto"/>
            <a:endParaRPr lang="en-US" altLang="zh-CN" strike="noStrike" noProof="1" smtClean="0"/>
          </a:p>
        </p:txBody>
      </p:sp>
      <p:pic>
        <p:nvPicPr>
          <p:cNvPr id="26628" name="图片 1"/>
          <p:cNvPicPr>
            <a:picLocks noChangeAspect="1"/>
          </p:cNvPicPr>
          <p:nvPr/>
        </p:nvPicPr>
        <p:blipFill>
          <a:blip r:embed="rId5"/>
          <a:stretch>
            <a:fillRect/>
          </a:stretch>
        </p:blipFill>
        <p:spPr>
          <a:xfrm>
            <a:off x="5184775" y="481013"/>
            <a:ext cx="6291263" cy="5380037"/>
          </a:xfrm>
          <a:prstGeom prst="rect">
            <a:avLst/>
          </a:prstGeom>
          <a:noFill/>
          <a:ln w="9525">
            <a:noFill/>
          </a:ln>
        </p:spPr>
      </p:pic>
    </p:spTree>
    <p:custDataLst>
      <p:tags r:id="rId6"/>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412750"/>
            <a:ext cx="10515600" cy="828675"/>
          </a:xfrm>
        </p:spPr>
        <p:txBody>
          <a:bodyPr>
            <a:normAutofit fontScale="90000"/>
          </a:bodyPr>
          <a:lstStyle/>
          <a:p>
            <a:pPr fontAlgn="auto"/>
            <a:r>
              <a:rPr lang="zh-CN" altLang="en-US" b="1" strike="noStrike" noProof="1">
                <a:sym typeface="+mn-ea"/>
              </a:rPr>
              <a:t>慈善组织公开募捐管理办法</a:t>
            </a:r>
            <a:br>
              <a:rPr lang="zh-CN" altLang="en-US" b="1">
                <a:sym typeface="+mn-ea"/>
              </a:rPr>
            </a:br>
            <a:r>
              <a:rPr lang="zh-CN" altLang="en-US" sz="2400" b="1" strike="noStrike" noProof="1">
                <a:sym typeface="+mn-ea"/>
              </a:rPr>
              <a:t>中华人民共和国民政部令  第59号</a:t>
            </a:r>
            <a:endParaRPr lang="zh-CN" altLang="en-US" sz="2400" strike="noStrike" noProof="1"/>
          </a:p>
        </p:txBody>
      </p:sp>
      <p:sp>
        <p:nvSpPr>
          <p:cNvPr id="28674" name="内容占位符 2"/>
          <p:cNvSpPr>
            <a:spLocks noGrp="1"/>
          </p:cNvSpPr>
          <p:nvPr>
            <p:ph idx="1"/>
          </p:nvPr>
        </p:nvSpPr>
        <p:spPr>
          <a:ln/>
        </p:spPr>
        <p:txBody>
          <a:bodyPr lIns="91440" tIns="45720" rIns="91440" bIns="45720" anchor="t"/>
          <a:p>
            <a:pPr>
              <a:lnSpc>
                <a:spcPct val="150000"/>
              </a:lnSpc>
            </a:pPr>
            <a:r>
              <a:rPr lang="zh-CN" altLang="en-US" sz="3200"/>
              <a:t>第十一条</a:t>
            </a:r>
            <a:endParaRPr lang="zh-CN" altLang="en-US" sz="3200"/>
          </a:p>
          <a:p>
            <a:pPr>
              <a:lnSpc>
                <a:spcPct val="150000"/>
              </a:lnSpc>
            </a:pPr>
            <a:r>
              <a:rPr lang="zh-CN" altLang="en-US"/>
              <a:t>慈善组织应当在开展公开募捐活动的十日前将募捐方案报送登记的民政部门备案。材料齐备的，民政部门应当即时受理，</a:t>
            </a:r>
            <a:r>
              <a:rPr lang="zh-CN" altLang="en-US" b="1">
                <a:solidFill>
                  <a:schemeClr val="accent2"/>
                </a:solidFill>
              </a:rPr>
              <a:t>对予以备案的向社会公开</a:t>
            </a:r>
            <a:r>
              <a:rPr lang="zh-CN" altLang="en-US">
                <a:solidFill>
                  <a:schemeClr val="accent2"/>
                </a:solidFill>
              </a:rPr>
              <a:t>；</a:t>
            </a:r>
            <a:r>
              <a:rPr lang="zh-CN" altLang="en-US"/>
              <a:t>对募捐方案内容不齐备的，应当即时告知慈善组织，慈善组织应当在十日内向其登记的民政部门予以补正。</a:t>
            </a:r>
            <a:endParaRPr lang="zh-CN" altLang="en-US"/>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文本框 4"/>
          <p:cNvSpPr txBox="1"/>
          <p:nvPr>
            <p:custDataLst>
              <p:tags r:id="rId1"/>
            </p:custDataLst>
          </p:nvPr>
        </p:nvSpPr>
        <p:spPr>
          <a:xfrm>
            <a:off x="838200" y="457200"/>
            <a:ext cx="4165600" cy="1601788"/>
          </a:xfrm>
          <a:prstGeom prst="rect">
            <a:avLst/>
          </a:prstGeom>
          <a:noFill/>
          <a:ln w="9525">
            <a:noFill/>
          </a:ln>
        </p:spPr>
        <p:txBody>
          <a:bodyPr lIns="91440" tIns="45720" rIns="91440" bIns="45720" anchor="b"/>
          <a:p>
            <a:r>
              <a:rPr lang="zh-CN" altLang="en-US" sz="3200" dirty="0">
                <a:solidFill>
                  <a:schemeClr val="accent1"/>
                </a:solidFill>
                <a:latin typeface="Arial" panose="020B0604020202020204" pitchFamily="34" charset="0"/>
                <a:ea typeface="黑体" panose="02010609060101010101" charset="-122"/>
              </a:rPr>
              <a:t>深圳市民政在线网站</a:t>
            </a:r>
            <a:endParaRPr lang="zh-CN" altLang="en-US" sz="3200" dirty="0">
              <a:solidFill>
                <a:schemeClr val="accent1"/>
              </a:solidFill>
              <a:latin typeface="Arial" panose="020B0604020202020204" pitchFamily="34" charset="0"/>
              <a:ea typeface="黑体" panose="02010609060101010101" charset="-122"/>
            </a:endParaRPr>
          </a:p>
        </p:txBody>
      </p:sp>
      <p:sp>
        <p:nvSpPr>
          <p:cNvPr id="29698" name="文本框 5"/>
          <p:cNvSpPr txBox="1"/>
          <p:nvPr>
            <p:custDataLst>
              <p:tags r:id="rId2"/>
            </p:custDataLst>
          </p:nvPr>
        </p:nvSpPr>
        <p:spPr>
          <a:xfrm>
            <a:off x="838200" y="2058988"/>
            <a:ext cx="4165600" cy="3813175"/>
          </a:xfrm>
          <a:prstGeom prst="rect">
            <a:avLst/>
          </a:prstGeom>
          <a:noFill/>
          <a:ln w="9525">
            <a:noFill/>
          </a:ln>
        </p:spPr>
        <p:txBody>
          <a:bodyPr lIns="91440" tIns="45720" rIns="91440" bIns="45720" anchor="t"/>
          <a:p>
            <a:pPr>
              <a:buNone/>
            </a:pPr>
            <a:endParaRPr lang="en-US" altLang="zh-CN" sz="2000">
              <a:latin typeface="Arial" panose="020B0604020202020204" pitchFamily="34" charset="0"/>
              <a:ea typeface="黑体" panose="02010609060101010101" charset="-122"/>
            </a:endParaRPr>
          </a:p>
        </p:txBody>
      </p:sp>
      <p:pic>
        <p:nvPicPr>
          <p:cNvPr id="29699" name="图片 1"/>
          <p:cNvPicPr>
            <a:picLocks noChangeAspect="1"/>
          </p:cNvPicPr>
          <p:nvPr/>
        </p:nvPicPr>
        <p:blipFill>
          <a:blip r:embed="rId3"/>
          <a:stretch>
            <a:fillRect/>
          </a:stretch>
        </p:blipFill>
        <p:spPr>
          <a:xfrm>
            <a:off x="5113338" y="828675"/>
            <a:ext cx="6335712" cy="5414963"/>
          </a:xfrm>
          <a:prstGeom prst="rect">
            <a:avLst/>
          </a:prstGeom>
          <a:noFill/>
          <a:ln w="9525">
            <a:noFill/>
          </a:ln>
        </p:spPr>
      </p:pic>
      <p:grpSp>
        <p:nvGrpSpPr>
          <p:cNvPr id="29700" name="组合 12"/>
          <p:cNvGrpSpPr/>
          <p:nvPr/>
        </p:nvGrpSpPr>
        <p:grpSpPr>
          <a:xfrm>
            <a:off x="869950" y="2111375"/>
            <a:ext cx="4011613" cy="901700"/>
            <a:chOff x="563829" y="1930400"/>
            <a:chExt cx="3508638" cy="677334"/>
          </a:xfrm>
        </p:grpSpPr>
        <p:sp>
          <p:nvSpPr>
            <p:cNvPr id="14" name="矩形 13"/>
            <p:cNvSpPr/>
            <p:nvPr>
              <p:custDataLst>
                <p:tags r:id="rId4"/>
              </p:custDataLst>
            </p:nvPr>
          </p:nvSpPr>
          <p:spPr>
            <a:xfrm>
              <a:off x="563829" y="1930400"/>
              <a:ext cx="1728000" cy="677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rtlCol="0" anchor="ctr">
              <a:normAutofit/>
            </a:bodyPr>
            <a:lstStyle/>
            <a:p>
              <a:pPr fontAlgn="auto"/>
              <a:r>
                <a:rPr lang="en-US" altLang="zh-CN" sz="2000" strike="noStrike" noProof="1" dirty="0">
                  <a:solidFill>
                    <a:srgbClr val="FEFFFF"/>
                  </a:solidFill>
                </a:rPr>
                <a:t>1</a:t>
              </a:r>
              <a:endParaRPr lang="en-US" altLang="zh-CN" sz="2000" strike="noStrike" noProof="1" dirty="0">
                <a:solidFill>
                  <a:srgbClr val="FEFFFF"/>
                </a:solidFill>
              </a:endParaRPr>
            </a:p>
          </p:txBody>
        </p:sp>
        <p:sp>
          <p:nvSpPr>
            <p:cNvPr id="9" name="任意多边形 8"/>
            <p:cNvSpPr/>
            <p:nvPr>
              <p:custDataLst>
                <p:tags r:id="rId5"/>
              </p:custDataLst>
            </p:nvPr>
          </p:nvSpPr>
          <p:spPr>
            <a:xfrm>
              <a:off x="1018039" y="1930400"/>
              <a:ext cx="3054428" cy="677334"/>
            </a:xfrm>
            <a:custGeom>
              <a:avLst/>
              <a:gdLst>
                <a:gd name="connsiteX0" fmla="*/ 1064103 w 4587341"/>
                <a:gd name="connsiteY0" fmla="*/ 0 h 1286933"/>
                <a:gd name="connsiteX1" fmla="*/ 4587341 w 4587341"/>
                <a:gd name="connsiteY1" fmla="*/ 0 h 1286933"/>
                <a:gd name="connsiteX2" fmla="*/ 4587341 w 4587341"/>
                <a:gd name="connsiteY2" fmla="*/ 1286933 h 1286933"/>
                <a:gd name="connsiteX3" fmla="*/ 9130 w 4587341"/>
                <a:gd name="connsiteY3" fmla="*/ 1286933 h 1286933"/>
                <a:gd name="connsiteX4" fmla="*/ 383 w 4587341"/>
                <a:gd name="connsiteY4" fmla="*/ 1238275 h 1286933"/>
                <a:gd name="connsiteX5" fmla="*/ 232833 w 4587341"/>
                <a:gd name="connsiteY5" fmla="*/ 668740 h 1286933"/>
                <a:gd name="connsiteX6" fmla="*/ 1032713 w 4587341"/>
                <a:gd name="connsiteY6" fmla="*/ 76766 h 128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7341" h="1286933">
                  <a:moveTo>
                    <a:pt x="1064103" y="0"/>
                  </a:moveTo>
                  <a:lnTo>
                    <a:pt x="4587341" y="0"/>
                  </a:lnTo>
                  <a:lnTo>
                    <a:pt x="4587341" y="1286933"/>
                  </a:lnTo>
                  <a:lnTo>
                    <a:pt x="9130" y="1286933"/>
                  </a:lnTo>
                  <a:lnTo>
                    <a:pt x="383" y="1238275"/>
                  </a:lnTo>
                  <a:cubicBezTo>
                    <a:pt x="-6908" y="1062819"/>
                    <a:pt x="90682" y="827771"/>
                    <a:pt x="232833" y="668740"/>
                  </a:cubicBezTo>
                  <a:cubicBezTo>
                    <a:pt x="431845" y="446097"/>
                    <a:pt x="844741" y="465135"/>
                    <a:pt x="1032713" y="76766"/>
                  </a:cubicBez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a:r>
                <a:rPr lang="zh-CN" altLang="en-US" sz="2000" strike="noStrike" noProof="1" dirty="0">
                  <a:solidFill>
                    <a:srgbClr val="FEFFFF"/>
                  </a:solidFill>
                </a:rPr>
                <a:t>业务之窗</a:t>
              </a:r>
              <a:endParaRPr lang="zh-CN" altLang="en-US" sz="2000" strike="noStrike" noProof="1" dirty="0">
                <a:solidFill>
                  <a:srgbClr val="FEFFFF"/>
                </a:solidFill>
              </a:endParaRPr>
            </a:p>
          </p:txBody>
        </p:sp>
      </p:grpSp>
      <p:grpSp>
        <p:nvGrpSpPr>
          <p:cNvPr id="29703" name="组合 9"/>
          <p:cNvGrpSpPr/>
          <p:nvPr/>
        </p:nvGrpSpPr>
        <p:grpSpPr>
          <a:xfrm>
            <a:off x="869950" y="3168650"/>
            <a:ext cx="4011613" cy="900113"/>
            <a:chOff x="563829" y="1930400"/>
            <a:chExt cx="3508638" cy="677334"/>
          </a:xfrm>
        </p:grpSpPr>
        <p:sp>
          <p:nvSpPr>
            <p:cNvPr id="11" name="矩形 10"/>
            <p:cNvSpPr/>
            <p:nvPr>
              <p:custDataLst>
                <p:tags r:id="rId6"/>
              </p:custDataLst>
            </p:nvPr>
          </p:nvSpPr>
          <p:spPr>
            <a:xfrm>
              <a:off x="563829" y="1930400"/>
              <a:ext cx="1728000" cy="677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rtlCol="0" anchor="ctr">
              <a:normAutofit/>
            </a:bodyPr>
            <a:lstStyle/>
            <a:p>
              <a:pPr fontAlgn="auto"/>
              <a:r>
                <a:rPr lang="en-US" altLang="zh-CN" sz="2000" strike="noStrike" noProof="1" dirty="0">
                  <a:solidFill>
                    <a:srgbClr val="FEFFFF"/>
                  </a:solidFill>
                </a:rPr>
                <a:t>2</a:t>
              </a:r>
              <a:endParaRPr lang="en-US" altLang="zh-CN" sz="2000" strike="noStrike" noProof="1" dirty="0">
                <a:solidFill>
                  <a:srgbClr val="FEFFFF"/>
                </a:solidFill>
              </a:endParaRPr>
            </a:p>
          </p:txBody>
        </p:sp>
        <p:sp>
          <p:nvSpPr>
            <p:cNvPr id="12" name="任意多边形 11"/>
            <p:cNvSpPr/>
            <p:nvPr>
              <p:custDataLst>
                <p:tags r:id="rId7"/>
              </p:custDataLst>
            </p:nvPr>
          </p:nvSpPr>
          <p:spPr>
            <a:xfrm>
              <a:off x="1018039" y="1930400"/>
              <a:ext cx="3054428" cy="677334"/>
            </a:xfrm>
            <a:custGeom>
              <a:avLst/>
              <a:gdLst>
                <a:gd name="connsiteX0" fmla="*/ 1064103 w 4587341"/>
                <a:gd name="connsiteY0" fmla="*/ 0 h 1286933"/>
                <a:gd name="connsiteX1" fmla="*/ 4587341 w 4587341"/>
                <a:gd name="connsiteY1" fmla="*/ 0 h 1286933"/>
                <a:gd name="connsiteX2" fmla="*/ 4587341 w 4587341"/>
                <a:gd name="connsiteY2" fmla="*/ 1286933 h 1286933"/>
                <a:gd name="connsiteX3" fmla="*/ 9130 w 4587341"/>
                <a:gd name="connsiteY3" fmla="*/ 1286933 h 1286933"/>
                <a:gd name="connsiteX4" fmla="*/ 383 w 4587341"/>
                <a:gd name="connsiteY4" fmla="*/ 1238275 h 1286933"/>
                <a:gd name="connsiteX5" fmla="*/ 232833 w 4587341"/>
                <a:gd name="connsiteY5" fmla="*/ 668740 h 1286933"/>
                <a:gd name="connsiteX6" fmla="*/ 1032713 w 4587341"/>
                <a:gd name="connsiteY6" fmla="*/ 76766 h 128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7341" h="1286933">
                  <a:moveTo>
                    <a:pt x="1064103" y="0"/>
                  </a:moveTo>
                  <a:lnTo>
                    <a:pt x="4587341" y="0"/>
                  </a:lnTo>
                  <a:lnTo>
                    <a:pt x="4587341" y="1286933"/>
                  </a:lnTo>
                  <a:lnTo>
                    <a:pt x="9130" y="1286933"/>
                  </a:lnTo>
                  <a:lnTo>
                    <a:pt x="383" y="1238275"/>
                  </a:lnTo>
                  <a:cubicBezTo>
                    <a:pt x="-6908" y="1062819"/>
                    <a:pt x="90682" y="827771"/>
                    <a:pt x="232833" y="668740"/>
                  </a:cubicBezTo>
                  <a:cubicBezTo>
                    <a:pt x="431845" y="446097"/>
                    <a:pt x="844741" y="465135"/>
                    <a:pt x="1032713" y="76766"/>
                  </a:cubicBez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a:r>
                <a:rPr lang="zh-CN" altLang="en-US" sz="2000" strike="noStrike" noProof="1" dirty="0">
                  <a:solidFill>
                    <a:srgbClr val="FEFFFF"/>
                  </a:solidFill>
                </a:rPr>
                <a:t>社会组织</a:t>
              </a:r>
              <a:endParaRPr lang="zh-CN" altLang="en-US" sz="2000" strike="noStrike" noProof="1" dirty="0">
                <a:solidFill>
                  <a:srgbClr val="FEFFFF"/>
                </a:solidFill>
              </a:endParaRPr>
            </a:p>
          </p:txBody>
        </p:sp>
      </p:grpSp>
      <p:grpSp>
        <p:nvGrpSpPr>
          <p:cNvPr id="29706" name="组合 18"/>
          <p:cNvGrpSpPr/>
          <p:nvPr/>
        </p:nvGrpSpPr>
        <p:grpSpPr>
          <a:xfrm>
            <a:off x="869950" y="4200525"/>
            <a:ext cx="4011613" cy="900113"/>
            <a:chOff x="563829" y="1930400"/>
            <a:chExt cx="3508638" cy="677334"/>
          </a:xfrm>
        </p:grpSpPr>
        <p:sp>
          <p:nvSpPr>
            <p:cNvPr id="20" name="矩形 19"/>
            <p:cNvSpPr/>
            <p:nvPr>
              <p:custDataLst>
                <p:tags r:id="rId8"/>
              </p:custDataLst>
            </p:nvPr>
          </p:nvSpPr>
          <p:spPr>
            <a:xfrm>
              <a:off x="563829" y="1930400"/>
              <a:ext cx="1728000" cy="677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rtlCol="0" anchor="ctr">
              <a:normAutofit/>
            </a:bodyPr>
            <a:lstStyle/>
            <a:p>
              <a:pPr fontAlgn="auto"/>
              <a:r>
                <a:rPr lang="en-US" altLang="zh-CN" sz="2000" strike="noStrike" noProof="1" dirty="0">
                  <a:solidFill>
                    <a:srgbClr val="FEFFFF"/>
                  </a:solidFill>
                </a:rPr>
                <a:t>3</a:t>
              </a:r>
              <a:endParaRPr lang="en-US" altLang="zh-CN" sz="2000" strike="noStrike" noProof="1" dirty="0">
                <a:solidFill>
                  <a:srgbClr val="FEFFFF"/>
                </a:solidFill>
              </a:endParaRPr>
            </a:p>
          </p:txBody>
        </p:sp>
        <p:sp>
          <p:nvSpPr>
            <p:cNvPr id="21" name="任意多边形 20"/>
            <p:cNvSpPr/>
            <p:nvPr>
              <p:custDataLst>
                <p:tags r:id="rId9"/>
              </p:custDataLst>
            </p:nvPr>
          </p:nvSpPr>
          <p:spPr>
            <a:xfrm>
              <a:off x="1018039" y="1930400"/>
              <a:ext cx="3054428" cy="677334"/>
            </a:xfrm>
            <a:custGeom>
              <a:avLst/>
              <a:gdLst>
                <a:gd name="connsiteX0" fmla="*/ 1064103 w 4587341"/>
                <a:gd name="connsiteY0" fmla="*/ 0 h 1286933"/>
                <a:gd name="connsiteX1" fmla="*/ 4587341 w 4587341"/>
                <a:gd name="connsiteY1" fmla="*/ 0 h 1286933"/>
                <a:gd name="connsiteX2" fmla="*/ 4587341 w 4587341"/>
                <a:gd name="connsiteY2" fmla="*/ 1286933 h 1286933"/>
                <a:gd name="connsiteX3" fmla="*/ 9130 w 4587341"/>
                <a:gd name="connsiteY3" fmla="*/ 1286933 h 1286933"/>
                <a:gd name="connsiteX4" fmla="*/ 383 w 4587341"/>
                <a:gd name="connsiteY4" fmla="*/ 1238275 h 1286933"/>
                <a:gd name="connsiteX5" fmla="*/ 232833 w 4587341"/>
                <a:gd name="connsiteY5" fmla="*/ 668740 h 1286933"/>
                <a:gd name="connsiteX6" fmla="*/ 1032713 w 4587341"/>
                <a:gd name="connsiteY6" fmla="*/ 76766 h 128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7341" h="1286933">
                  <a:moveTo>
                    <a:pt x="1064103" y="0"/>
                  </a:moveTo>
                  <a:lnTo>
                    <a:pt x="4587341" y="0"/>
                  </a:lnTo>
                  <a:lnTo>
                    <a:pt x="4587341" y="1286933"/>
                  </a:lnTo>
                  <a:lnTo>
                    <a:pt x="9130" y="1286933"/>
                  </a:lnTo>
                  <a:lnTo>
                    <a:pt x="383" y="1238275"/>
                  </a:lnTo>
                  <a:cubicBezTo>
                    <a:pt x="-6908" y="1062819"/>
                    <a:pt x="90682" y="827771"/>
                    <a:pt x="232833" y="668740"/>
                  </a:cubicBezTo>
                  <a:cubicBezTo>
                    <a:pt x="431845" y="446097"/>
                    <a:pt x="844741" y="465135"/>
                    <a:pt x="1032713" y="76766"/>
                  </a:cubicBez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a:r>
                <a:rPr lang="zh-CN" altLang="en-US" sz="2000" strike="noStrike" noProof="1" dirty="0">
                  <a:solidFill>
                    <a:srgbClr val="FEFFFF"/>
                  </a:solidFill>
                </a:rPr>
                <a:t>慈善组织</a:t>
              </a:r>
              <a:endParaRPr lang="zh-CN" altLang="en-US" sz="2000" strike="noStrike" noProof="1" dirty="0">
                <a:solidFill>
                  <a:srgbClr val="FEFFFF"/>
                </a:solidFill>
              </a:endParaRPr>
            </a:p>
          </p:txBody>
        </p:sp>
      </p:grpSp>
      <p:grpSp>
        <p:nvGrpSpPr>
          <p:cNvPr id="29709" name="组合 22"/>
          <p:cNvGrpSpPr/>
          <p:nvPr/>
        </p:nvGrpSpPr>
        <p:grpSpPr>
          <a:xfrm>
            <a:off x="869950" y="5207000"/>
            <a:ext cx="4011613" cy="901700"/>
            <a:chOff x="563829" y="1930400"/>
            <a:chExt cx="3508638" cy="677334"/>
          </a:xfrm>
        </p:grpSpPr>
        <p:sp>
          <p:nvSpPr>
            <p:cNvPr id="24" name="矩形 23"/>
            <p:cNvSpPr/>
            <p:nvPr>
              <p:custDataLst>
                <p:tags r:id="rId10"/>
              </p:custDataLst>
            </p:nvPr>
          </p:nvSpPr>
          <p:spPr>
            <a:xfrm>
              <a:off x="563829" y="1930400"/>
              <a:ext cx="1728000" cy="677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rtlCol="0" anchor="ctr">
              <a:normAutofit/>
            </a:bodyPr>
            <a:lstStyle/>
            <a:p>
              <a:pPr fontAlgn="auto"/>
              <a:r>
                <a:rPr lang="en-US" altLang="zh-CN" sz="2000" strike="noStrike" noProof="1" dirty="0">
                  <a:solidFill>
                    <a:srgbClr val="FEFFFF"/>
                  </a:solidFill>
                </a:rPr>
                <a:t>4</a:t>
              </a:r>
              <a:endParaRPr lang="en-US" altLang="zh-CN" sz="2000" strike="noStrike" noProof="1" dirty="0">
                <a:solidFill>
                  <a:srgbClr val="FEFFFF"/>
                </a:solidFill>
              </a:endParaRPr>
            </a:p>
          </p:txBody>
        </p:sp>
        <p:sp>
          <p:nvSpPr>
            <p:cNvPr id="25" name="任意多边形 24"/>
            <p:cNvSpPr/>
            <p:nvPr>
              <p:custDataLst>
                <p:tags r:id="rId11"/>
              </p:custDataLst>
            </p:nvPr>
          </p:nvSpPr>
          <p:spPr>
            <a:xfrm>
              <a:off x="1018039" y="1930400"/>
              <a:ext cx="3054428" cy="677334"/>
            </a:xfrm>
            <a:custGeom>
              <a:avLst/>
              <a:gdLst>
                <a:gd name="connsiteX0" fmla="*/ 1064103 w 4587341"/>
                <a:gd name="connsiteY0" fmla="*/ 0 h 1286933"/>
                <a:gd name="connsiteX1" fmla="*/ 4587341 w 4587341"/>
                <a:gd name="connsiteY1" fmla="*/ 0 h 1286933"/>
                <a:gd name="connsiteX2" fmla="*/ 4587341 w 4587341"/>
                <a:gd name="connsiteY2" fmla="*/ 1286933 h 1286933"/>
                <a:gd name="connsiteX3" fmla="*/ 9130 w 4587341"/>
                <a:gd name="connsiteY3" fmla="*/ 1286933 h 1286933"/>
                <a:gd name="connsiteX4" fmla="*/ 383 w 4587341"/>
                <a:gd name="connsiteY4" fmla="*/ 1238275 h 1286933"/>
                <a:gd name="connsiteX5" fmla="*/ 232833 w 4587341"/>
                <a:gd name="connsiteY5" fmla="*/ 668740 h 1286933"/>
                <a:gd name="connsiteX6" fmla="*/ 1032713 w 4587341"/>
                <a:gd name="connsiteY6" fmla="*/ 76766 h 128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7341" h="1286933">
                  <a:moveTo>
                    <a:pt x="1064103" y="0"/>
                  </a:moveTo>
                  <a:lnTo>
                    <a:pt x="4587341" y="0"/>
                  </a:lnTo>
                  <a:lnTo>
                    <a:pt x="4587341" y="1286933"/>
                  </a:lnTo>
                  <a:lnTo>
                    <a:pt x="9130" y="1286933"/>
                  </a:lnTo>
                  <a:lnTo>
                    <a:pt x="383" y="1238275"/>
                  </a:lnTo>
                  <a:cubicBezTo>
                    <a:pt x="-6908" y="1062819"/>
                    <a:pt x="90682" y="827771"/>
                    <a:pt x="232833" y="668740"/>
                  </a:cubicBezTo>
                  <a:cubicBezTo>
                    <a:pt x="431845" y="446097"/>
                    <a:pt x="844741" y="465135"/>
                    <a:pt x="1032713" y="76766"/>
                  </a:cubicBez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a:r>
                <a:rPr lang="zh-CN" altLang="en-US" sz="2000" strike="noStrike" noProof="1" dirty="0">
                  <a:solidFill>
                    <a:srgbClr val="FEFFFF"/>
                  </a:solidFill>
                </a:rPr>
                <a:t>公开募捐活动备案表</a:t>
              </a:r>
              <a:endParaRPr lang="zh-CN" altLang="en-US" sz="2000" strike="noStrike" noProof="1" dirty="0">
                <a:solidFill>
                  <a:srgbClr val="FEFFFF"/>
                </a:solidFill>
              </a:endParaRPr>
            </a:p>
          </p:txBody>
        </p:sp>
      </p:grpSp>
    </p:spTree>
    <p:custDataLst>
      <p:tags r:id="rId1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图片 3"/>
          <p:cNvPicPr>
            <a:picLocks noChangeAspect="1"/>
          </p:cNvPicPr>
          <p:nvPr>
            <p:custDataLst>
              <p:tags r:id="rId1"/>
            </p:custDataLst>
          </p:nvPr>
        </p:nvPicPr>
        <p:blipFill>
          <a:blip r:embed="rId2"/>
          <a:srcRect l="2" t="39470" r="615" b="6299"/>
          <a:stretch>
            <a:fillRect/>
          </a:stretch>
        </p:blipFill>
        <p:spPr>
          <a:xfrm>
            <a:off x="5184775" y="457200"/>
            <a:ext cx="6169025" cy="5403850"/>
          </a:xfrm>
          <a:prstGeom prst="rect">
            <a:avLst/>
          </a:prstGeom>
          <a:noFill/>
          <a:ln w="9525">
            <a:noFill/>
          </a:ln>
        </p:spPr>
      </p:pic>
      <p:sp>
        <p:nvSpPr>
          <p:cNvPr id="31746" name="文本框 4"/>
          <p:cNvSpPr txBox="1"/>
          <p:nvPr>
            <p:custDataLst>
              <p:tags r:id="rId3"/>
            </p:custDataLst>
          </p:nvPr>
        </p:nvSpPr>
        <p:spPr>
          <a:xfrm>
            <a:off x="838200" y="457200"/>
            <a:ext cx="4165600" cy="1601788"/>
          </a:xfrm>
          <a:prstGeom prst="rect">
            <a:avLst/>
          </a:prstGeom>
          <a:noFill/>
          <a:ln w="9525">
            <a:noFill/>
          </a:ln>
        </p:spPr>
        <p:txBody>
          <a:bodyPr lIns="91440" tIns="45720" rIns="91440" bIns="45720" anchor="b"/>
          <a:p>
            <a:r>
              <a:rPr lang="zh-CN" altLang="en-US" sz="3200" dirty="0">
                <a:solidFill>
                  <a:schemeClr val="accent1"/>
                </a:solidFill>
                <a:latin typeface="Arial" panose="020B0604020202020204" pitchFamily="34" charset="0"/>
                <a:ea typeface="黑体" panose="02010609060101010101" charset="-122"/>
              </a:rPr>
              <a:t>民政部慈善中国网站</a:t>
            </a:r>
            <a:endParaRPr lang="zh-CN" altLang="en-US" sz="3200" dirty="0">
              <a:solidFill>
                <a:schemeClr val="accent1"/>
              </a:solidFill>
              <a:latin typeface="Arial" panose="020B0604020202020204" pitchFamily="34" charset="0"/>
              <a:ea typeface="黑体" panose="02010609060101010101" charset="-122"/>
            </a:endParaRPr>
          </a:p>
        </p:txBody>
      </p:sp>
      <p:sp>
        <p:nvSpPr>
          <p:cNvPr id="31747" name="文本框 5"/>
          <p:cNvSpPr txBox="1"/>
          <p:nvPr>
            <p:custDataLst>
              <p:tags r:id="rId4"/>
            </p:custDataLst>
          </p:nvPr>
        </p:nvSpPr>
        <p:spPr>
          <a:xfrm>
            <a:off x="838200" y="2058988"/>
            <a:ext cx="4165600" cy="3813175"/>
          </a:xfrm>
          <a:prstGeom prst="rect">
            <a:avLst/>
          </a:prstGeom>
          <a:noFill/>
          <a:ln w="9525">
            <a:noFill/>
          </a:ln>
        </p:spPr>
        <p:txBody>
          <a:bodyPr lIns="91440" tIns="45720" rIns="91440" bIns="45720" anchor="t"/>
          <a:p>
            <a:pPr>
              <a:buNone/>
            </a:pPr>
            <a:r>
              <a:rPr lang="en-US" altLang="zh-CN" sz="2000">
                <a:latin typeface="Arial" panose="020B0604020202020204" pitchFamily="34" charset="0"/>
                <a:ea typeface="黑体" panose="02010609060101010101" charset="-122"/>
              </a:rPr>
              <a:t>发展慈善事业，弘扬慈善文化，规范慈善活动，保护慈善组织、捐赠人、志愿者、受益人等慈善活动参与者的合法权益，促进社会进步、共享发展成果</a:t>
            </a:r>
            <a:endParaRPr lang="en-US" altLang="zh-CN" sz="2000">
              <a:latin typeface="Arial" panose="020B0604020202020204" pitchFamily="34" charset="0"/>
              <a:ea typeface="黑体" panose="02010609060101010101" charset="-122"/>
            </a:endParaRPr>
          </a:p>
          <a:p>
            <a:pPr>
              <a:buNone/>
            </a:pPr>
            <a:endParaRPr lang="en-US" altLang="zh-CN" sz="2000">
              <a:latin typeface="Arial" panose="020B0604020202020204" pitchFamily="34" charset="0"/>
              <a:ea typeface="黑体" panose="02010609060101010101" charset="-122"/>
            </a:endParaRPr>
          </a:p>
        </p:txBody>
      </p:sp>
      <p:pic>
        <p:nvPicPr>
          <p:cNvPr id="31748" name="图片 2"/>
          <p:cNvPicPr>
            <a:picLocks noChangeAspect="1"/>
          </p:cNvPicPr>
          <p:nvPr/>
        </p:nvPicPr>
        <p:blipFill>
          <a:blip r:embed="rId5"/>
          <a:stretch>
            <a:fillRect/>
          </a:stretch>
        </p:blipFill>
        <p:spPr>
          <a:xfrm>
            <a:off x="5130800" y="466725"/>
            <a:ext cx="6278563" cy="5405438"/>
          </a:xfrm>
          <a:prstGeom prst="rect">
            <a:avLst/>
          </a:prstGeom>
          <a:noFill/>
          <a:ln w="9525">
            <a:noFill/>
          </a:ln>
        </p:spPr>
      </p:pic>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3" name="图片 3"/>
          <p:cNvPicPr>
            <a:picLocks noChangeAspect="1"/>
          </p:cNvPicPr>
          <p:nvPr>
            <p:custDataLst>
              <p:tags r:id="rId1"/>
            </p:custDataLst>
          </p:nvPr>
        </p:nvPicPr>
        <p:blipFill>
          <a:blip r:embed="rId2"/>
          <a:srcRect l="2" t="39470" r="615" b="6299"/>
          <a:stretch>
            <a:fillRect/>
          </a:stretch>
        </p:blipFill>
        <p:spPr>
          <a:xfrm>
            <a:off x="5184775" y="457200"/>
            <a:ext cx="6169025" cy="5403850"/>
          </a:xfrm>
          <a:prstGeom prst="rect">
            <a:avLst/>
          </a:prstGeom>
          <a:noFill/>
          <a:ln w="9525">
            <a:noFill/>
          </a:ln>
        </p:spPr>
      </p:pic>
      <p:sp>
        <p:nvSpPr>
          <p:cNvPr id="33794" name="文本框 4"/>
          <p:cNvSpPr txBox="1"/>
          <p:nvPr>
            <p:custDataLst>
              <p:tags r:id="rId3"/>
            </p:custDataLst>
          </p:nvPr>
        </p:nvSpPr>
        <p:spPr>
          <a:xfrm>
            <a:off x="838200" y="457200"/>
            <a:ext cx="4165600" cy="1601788"/>
          </a:xfrm>
          <a:prstGeom prst="rect">
            <a:avLst/>
          </a:prstGeom>
          <a:noFill/>
          <a:ln w="9525">
            <a:noFill/>
          </a:ln>
        </p:spPr>
        <p:txBody>
          <a:bodyPr lIns="91440" tIns="45720" rIns="91440" bIns="45720" anchor="b"/>
          <a:p>
            <a:r>
              <a:rPr lang="zh-CN" altLang="en-US" sz="3200" dirty="0">
                <a:solidFill>
                  <a:schemeClr val="accent1"/>
                </a:solidFill>
                <a:latin typeface="Arial" panose="020B0604020202020204" pitchFamily="34" charset="0"/>
                <a:ea typeface="黑体" panose="02010609060101010101" charset="-122"/>
              </a:rPr>
              <a:t>民政部慈善中国网站</a:t>
            </a:r>
            <a:endParaRPr lang="zh-CN" altLang="en-US" sz="3200" dirty="0">
              <a:solidFill>
                <a:schemeClr val="accent1"/>
              </a:solidFill>
              <a:latin typeface="Arial" panose="020B0604020202020204" pitchFamily="34" charset="0"/>
              <a:ea typeface="黑体" panose="02010609060101010101" charset="-122"/>
            </a:endParaRPr>
          </a:p>
        </p:txBody>
      </p:sp>
      <p:sp>
        <p:nvSpPr>
          <p:cNvPr id="33795" name="文本框 5"/>
          <p:cNvSpPr txBox="1"/>
          <p:nvPr>
            <p:custDataLst>
              <p:tags r:id="rId4"/>
            </p:custDataLst>
          </p:nvPr>
        </p:nvSpPr>
        <p:spPr>
          <a:xfrm>
            <a:off x="838200" y="2058988"/>
            <a:ext cx="4165600" cy="3813175"/>
          </a:xfrm>
          <a:prstGeom prst="rect">
            <a:avLst/>
          </a:prstGeom>
          <a:noFill/>
          <a:ln w="9525">
            <a:noFill/>
          </a:ln>
        </p:spPr>
        <p:txBody>
          <a:bodyPr lIns="91440" tIns="45720" rIns="91440" bIns="45720" anchor="t"/>
          <a:p>
            <a:pPr>
              <a:buNone/>
            </a:pPr>
            <a:r>
              <a:rPr lang="en-US" altLang="zh-CN" sz="2000">
                <a:latin typeface="Arial" panose="020B0604020202020204" pitchFamily="34" charset="0"/>
                <a:ea typeface="黑体" panose="02010609060101010101" charset="-122"/>
              </a:rPr>
              <a:t>发展慈善事业，弘扬慈善文化，规范慈善活动，保护慈善组织、捐赠人、志愿者、受益人等慈善活动参与者的合法权益，促进社会进步、共享发展成果</a:t>
            </a:r>
            <a:endParaRPr lang="en-US" altLang="zh-CN" sz="2000">
              <a:latin typeface="Arial" panose="020B0604020202020204" pitchFamily="34" charset="0"/>
              <a:ea typeface="黑体" panose="02010609060101010101" charset="-122"/>
            </a:endParaRPr>
          </a:p>
          <a:p>
            <a:pPr>
              <a:buNone/>
            </a:pPr>
            <a:endParaRPr lang="en-US" altLang="zh-CN" sz="2000">
              <a:latin typeface="Arial" panose="020B0604020202020204" pitchFamily="34" charset="0"/>
              <a:ea typeface="黑体" panose="02010609060101010101" charset="-122"/>
            </a:endParaRPr>
          </a:p>
        </p:txBody>
      </p:sp>
      <p:pic>
        <p:nvPicPr>
          <p:cNvPr id="33796" name="图片 1"/>
          <p:cNvPicPr>
            <a:picLocks noChangeAspect="1"/>
          </p:cNvPicPr>
          <p:nvPr/>
        </p:nvPicPr>
        <p:blipFill>
          <a:blip r:embed="rId5"/>
          <a:stretch>
            <a:fillRect/>
          </a:stretch>
        </p:blipFill>
        <p:spPr>
          <a:xfrm>
            <a:off x="5184775" y="468313"/>
            <a:ext cx="6402388" cy="5403850"/>
          </a:xfrm>
          <a:prstGeom prst="rect">
            <a:avLst/>
          </a:prstGeom>
          <a:noFill/>
          <a:ln w="9525">
            <a:no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平行四边形 27"/>
          <p:cNvSpPr/>
          <p:nvPr>
            <p:custDataLst>
              <p:tags r:id="rId1"/>
            </p:custDataLst>
          </p:nvPr>
        </p:nvSpPr>
        <p:spPr>
          <a:xfrm rot="16200000">
            <a:off x="3057525" y="2795588"/>
            <a:ext cx="2033588" cy="963613"/>
          </a:xfrm>
          <a:prstGeom prst="parallelogram">
            <a:avLst>
              <a:gd name="adj" fmla="val 15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auto"/>
            <a:endParaRPr lang="zh-CN" altLang="en-US" sz="500" strike="noStrike" noProof="1"/>
          </a:p>
        </p:txBody>
      </p:sp>
      <p:grpSp>
        <p:nvGrpSpPr>
          <p:cNvPr id="7170" name="组合 28"/>
          <p:cNvGrpSpPr/>
          <p:nvPr/>
        </p:nvGrpSpPr>
        <p:grpSpPr>
          <a:xfrm>
            <a:off x="1011238" y="2090738"/>
            <a:ext cx="2581275" cy="2203450"/>
            <a:chOff x="643285" y="3044101"/>
            <a:chExt cx="1212180" cy="1988999"/>
          </a:xfrm>
        </p:grpSpPr>
        <p:sp>
          <p:nvSpPr>
            <p:cNvPr id="30" name="直角三角形 29"/>
            <p:cNvSpPr/>
            <p:nvPr>
              <p:custDataLst>
                <p:tags r:id="rId2"/>
              </p:custDataLst>
            </p:nvPr>
          </p:nvSpPr>
          <p:spPr>
            <a:xfrm>
              <a:off x="1136063" y="3044101"/>
              <a:ext cx="162194" cy="153657"/>
            </a:xfrm>
            <a:prstGeom prst="r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fontAlgn="auto"/>
              <a:endParaRPr lang="zh-CN" altLang="en-US" sz="200" strike="noStrike" noProof="1"/>
            </a:p>
          </p:txBody>
        </p:sp>
        <p:sp>
          <p:nvSpPr>
            <p:cNvPr id="31" name="矩形 30"/>
            <p:cNvSpPr/>
            <p:nvPr>
              <p:custDataLst>
                <p:tags r:id="rId3"/>
              </p:custDataLst>
            </p:nvPr>
          </p:nvSpPr>
          <p:spPr>
            <a:xfrm>
              <a:off x="643285" y="3197757"/>
              <a:ext cx="1212180" cy="1835343"/>
            </a:xfrm>
            <a:prstGeom prst="rect">
              <a:avLst/>
            </a:prstGeom>
            <a:solidFill>
              <a:srgbClr val="FEFFFF"/>
            </a:solidFill>
            <a:ln w="3175">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l" fontAlgn="auto"/>
              <a:r>
                <a:rPr lang="zh-CN" altLang="en-US" sz="2800" strike="noStrike" noProof="1" dirty="0">
                  <a:solidFill>
                    <a:schemeClr val="accent1"/>
                  </a:solidFill>
                </a:rPr>
                <a:t>公开募捐活动备案依据与流程</a:t>
              </a:r>
              <a:endParaRPr lang="zh-CN" altLang="en-US" sz="2800" strike="noStrike" noProof="1" dirty="0">
                <a:solidFill>
                  <a:schemeClr val="accent1"/>
                </a:solidFill>
              </a:endParaRPr>
            </a:p>
          </p:txBody>
        </p:sp>
        <p:sp>
          <p:nvSpPr>
            <p:cNvPr id="32" name="任意多边形 31"/>
            <p:cNvSpPr/>
            <p:nvPr>
              <p:custDataLst>
                <p:tags r:id="rId4"/>
              </p:custDataLst>
            </p:nvPr>
          </p:nvSpPr>
          <p:spPr>
            <a:xfrm>
              <a:off x="709239" y="3044101"/>
              <a:ext cx="418288" cy="478044"/>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1"/>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auto"/>
              <a:r>
                <a:rPr lang="en-US" altLang="zh-CN" sz="2000" strike="noStrike" noProof="1" dirty="0">
                  <a:solidFill>
                    <a:srgbClr val="FEFFFF"/>
                  </a:solidFill>
                </a:rPr>
                <a:t>A</a:t>
              </a:r>
              <a:endParaRPr lang="zh-CN" altLang="en-US" sz="2000" strike="noStrike" noProof="1" dirty="0">
                <a:solidFill>
                  <a:srgbClr val="FEFFFF"/>
                </a:solidFill>
              </a:endParaRPr>
            </a:p>
          </p:txBody>
        </p:sp>
      </p:grpSp>
      <p:sp>
        <p:nvSpPr>
          <p:cNvPr id="33" name="平行四边形 32"/>
          <p:cNvSpPr/>
          <p:nvPr>
            <p:custDataLst>
              <p:tags r:id="rId5"/>
            </p:custDataLst>
          </p:nvPr>
        </p:nvSpPr>
        <p:spPr>
          <a:xfrm rot="16200000">
            <a:off x="6590506" y="2794794"/>
            <a:ext cx="2033588" cy="965200"/>
          </a:xfrm>
          <a:prstGeom prst="parallelogram">
            <a:avLst>
              <a:gd name="adj" fmla="val 15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auto"/>
            <a:endParaRPr lang="zh-CN" altLang="en-US" sz="500" strike="noStrike" noProof="1"/>
          </a:p>
        </p:txBody>
      </p:sp>
      <p:grpSp>
        <p:nvGrpSpPr>
          <p:cNvPr id="7175" name="组合 33"/>
          <p:cNvGrpSpPr/>
          <p:nvPr/>
        </p:nvGrpSpPr>
        <p:grpSpPr>
          <a:xfrm>
            <a:off x="4556125" y="2090738"/>
            <a:ext cx="2582863" cy="2203450"/>
            <a:chOff x="2307697" y="3044101"/>
            <a:chExt cx="1212180" cy="1988999"/>
          </a:xfrm>
        </p:grpSpPr>
        <p:sp>
          <p:nvSpPr>
            <p:cNvPr id="35" name="直角三角形 34"/>
            <p:cNvSpPr/>
            <p:nvPr>
              <p:custDataLst>
                <p:tags r:id="rId6"/>
              </p:custDataLst>
            </p:nvPr>
          </p:nvSpPr>
          <p:spPr>
            <a:xfrm>
              <a:off x="2794276" y="3044101"/>
              <a:ext cx="162194" cy="153657"/>
            </a:xfrm>
            <a:prstGeom prst="r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fontAlgn="auto"/>
              <a:endParaRPr lang="zh-CN" altLang="en-US" sz="200" strike="noStrike" noProof="1"/>
            </a:p>
          </p:txBody>
        </p:sp>
        <p:sp>
          <p:nvSpPr>
            <p:cNvPr id="36" name="矩形 35"/>
            <p:cNvSpPr/>
            <p:nvPr>
              <p:custDataLst>
                <p:tags r:id="rId7"/>
              </p:custDataLst>
            </p:nvPr>
          </p:nvSpPr>
          <p:spPr>
            <a:xfrm>
              <a:off x="2307697" y="3197757"/>
              <a:ext cx="1212180" cy="1835343"/>
            </a:xfrm>
            <a:prstGeom prst="rect">
              <a:avLst/>
            </a:prstGeom>
            <a:solidFill>
              <a:srgbClr val="FEFFFF"/>
            </a:solidFill>
            <a:ln w="3175">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l" fontAlgn="auto"/>
              <a:r>
                <a:rPr lang="zh-CN" altLang="en-US" sz="2800" strike="noStrike" noProof="1" dirty="0">
                  <a:solidFill>
                    <a:schemeClr val="accent1"/>
                  </a:solidFill>
                </a:rPr>
                <a:t>公开募捐活动备案信息公开与查询</a:t>
              </a:r>
              <a:endParaRPr lang="zh-CN" altLang="en-US" sz="2800" strike="noStrike" noProof="1" dirty="0">
                <a:solidFill>
                  <a:schemeClr val="accent1"/>
                </a:solidFill>
              </a:endParaRPr>
            </a:p>
          </p:txBody>
        </p:sp>
        <p:sp>
          <p:nvSpPr>
            <p:cNvPr id="37" name="任意多边形 36"/>
            <p:cNvSpPr/>
            <p:nvPr>
              <p:custDataLst>
                <p:tags r:id="rId8"/>
              </p:custDataLst>
            </p:nvPr>
          </p:nvSpPr>
          <p:spPr>
            <a:xfrm>
              <a:off x="2367452" y="3044101"/>
              <a:ext cx="418288" cy="478044"/>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1"/>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auto"/>
              <a:r>
                <a:rPr lang="en-US" altLang="zh-CN" sz="2000" strike="noStrike" noProof="1" dirty="0">
                  <a:solidFill>
                    <a:srgbClr val="FEFFFF"/>
                  </a:solidFill>
                </a:rPr>
                <a:t>B</a:t>
              </a:r>
              <a:endParaRPr lang="zh-CN" altLang="en-US" sz="2000" strike="noStrike" noProof="1" dirty="0">
                <a:solidFill>
                  <a:srgbClr val="FEFFFF"/>
                </a:solidFill>
              </a:endParaRPr>
            </a:p>
          </p:txBody>
        </p:sp>
      </p:grpSp>
      <p:grpSp>
        <p:nvGrpSpPr>
          <p:cNvPr id="7179" name="组合 37"/>
          <p:cNvGrpSpPr/>
          <p:nvPr/>
        </p:nvGrpSpPr>
        <p:grpSpPr>
          <a:xfrm>
            <a:off x="8089900" y="2090738"/>
            <a:ext cx="2581275" cy="2203450"/>
            <a:chOff x="3965910" y="3044101"/>
            <a:chExt cx="1212180" cy="1988999"/>
          </a:xfrm>
        </p:grpSpPr>
        <p:sp>
          <p:nvSpPr>
            <p:cNvPr id="39" name="直角三角形 38"/>
            <p:cNvSpPr/>
            <p:nvPr>
              <p:custDataLst>
                <p:tags r:id="rId9"/>
              </p:custDataLst>
            </p:nvPr>
          </p:nvSpPr>
          <p:spPr>
            <a:xfrm>
              <a:off x="4452489" y="3044101"/>
              <a:ext cx="162194" cy="153657"/>
            </a:xfrm>
            <a:prstGeom prst="r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fontAlgn="auto"/>
              <a:endParaRPr lang="zh-CN" altLang="en-US" sz="200" strike="noStrike" noProof="1"/>
            </a:p>
          </p:txBody>
        </p:sp>
        <p:sp>
          <p:nvSpPr>
            <p:cNvPr id="40" name="矩形 39"/>
            <p:cNvSpPr/>
            <p:nvPr>
              <p:custDataLst>
                <p:tags r:id="rId10"/>
              </p:custDataLst>
            </p:nvPr>
          </p:nvSpPr>
          <p:spPr>
            <a:xfrm>
              <a:off x="3965910" y="3197757"/>
              <a:ext cx="1212180" cy="1835343"/>
            </a:xfrm>
            <a:prstGeom prst="rect">
              <a:avLst/>
            </a:prstGeom>
            <a:solidFill>
              <a:srgbClr val="FEFFFF"/>
            </a:solidFill>
            <a:ln w="3175">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l" fontAlgn="auto"/>
              <a:r>
                <a:rPr lang="zh-CN" altLang="en-US" sz="2800" strike="noStrike" noProof="1" dirty="0">
                  <a:solidFill>
                    <a:schemeClr val="accent1"/>
                  </a:solidFill>
                </a:rPr>
                <a:t>公开募捐活动的其它情形</a:t>
              </a:r>
              <a:endParaRPr lang="zh-CN" altLang="en-US" sz="2800" strike="noStrike" noProof="1" dirty="0">
                <a:solidFill>
                  <a:schemeClr val="accent1"/>
                </a:solidFill>
              </a:endParaRPr>
            </a:p>
          </p:txBody>
        </p:sp>
        <p:sp>
          <p:nvSpPr>
            <p:cNvPr id="41" name="任意多边形 40"/>
            <p:cNvSpPr/>
            <p:nvPr>
              <p:custDataLst>
                <p:tags r:id="rId11"/>
              </p:custDataLst>
            </p:nvPr>
          </p:nvSpPr>
          <p:spPr>
            <a:xfrm>
              <a:off x="4025665" y="3044101"/>
              <a:ext cx="418288" cy="478044"/>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1"/>
            </a:solidFill>
            <a:ln>
              <a:noFill/>
            </a:ln>
            <a:effectLst>
              <a:outerShdw blurRad="50800" dist="254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auto"/>
              <a:r>
                <a:rPr lang="en-US" altLang="zh-CN" sz="2000" strike="noStrike" noProof="1" dirty="0">
                  <a:solidFill>
                    <a:srgbClr val="FEFFFF"/>
                  </a:solidFill>
                </a:rPr>
                <a:t>C</a:t>
              </a:r>
              <a:endParaRPr lang="zh-CN" altLang="en-US" sz="2000" strike="noStrike" noProof="1" dirty="0">
                <a:solidFill>
                  <a:srgbClr val="FEFFFF"/>
                </a:solidFill>
              </a:endParaRPr>
            </a:p>
          </p:txBody>
        </p:sp>
      </p:grpSp>
    </p:spTree>
    <p:custDataLst>
      <p:tags r:id="rId1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hasCustomPrompt="1"/>
            <p:custDataLst>
              <p:tags r:id="rId1"/>
            </p:custDataLst>
          </p:nvPr>
        </p:nvSpPr>
        <p:spPr>
          <a:xfrm>
            <a:off x="2606675" y="2938463"/>
            <a:ext cx="6978650" cy="1766888"/>
          </a:xfrm>
        </p:spPr>
        <p:txBody>
          <a:bodyPr>
            <a:normAutofit fontScale="90000"/>
          </a:bodyPr>
          <a:lstStyle/>
          <a:p>
            <a:pPr fontAlgn="auto"/>
            <a:r>
              <a:rPr lang="zh-CN" altLang="en-US" strike="noStrike" noProof="1" dirty="0">
                <a:solidFill>
                  <a:schemeClr val="tx1"/>
                </a:solidFill>
                <a:sym typeface="+mn-ea"/>
              </a:rPr>
              <a:t>公开募捐活动备案</a:t>
            </a:r>
            <a:br>
              <a:rPr lang="zh-CN" altLang="en-US" dirty="0">
                <a:solidFill>
                  <a:schemeClr val="tx1"/>
                </a:solidFill>
                <a:sym typeface="+mn-ea"/>
              </a:rPr>
            </a:br>
            <a:r>
              <a:rPr lang="zh-CN" altLang="en-US" strike="noStrike" noProof="1" dirty="0">
                <a:solidFill>
                  <a:schemeClr val="tx1"/>
                </a:solidFill>
                <a:sym typeface="+mn-ea"/>
              </a:rPr>
              <a:t>其它情形</a:t>
            </a:r>
            <a:br>
              <a:rPr lang="zh-CN" altLang="en-US" dirty="0">
                <a:solidFill>
                  <a:schemeClr val="accent1"/>
                </a:solidFill>
              </a:rPr>
            </a:br>
            <a:endParaRPr lang="en-US" altLang="zh-CN" strike="noStrike" noProof="1" smtClean="0">
              <a:ln w="3175">
                <a:noFill/>
              </a:ln>
            </a:endParaRPr>
          </a:p>
        </p:txBody>
      </p:sp>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412750"/>
            <a:ext cx="10515600" cy="828675"/>
          </a:xfrm>
        </p:spPr>
        <p:txBody>
          <a:bodyPr>
            <a:normAutofit fontScale="90000"/>
          </a:bodyPr>
          <a:lstStyle/>
          <a:p>
            <a:pPr fontAlgn="auto"/>
            <a:r>
              <a:rPr lang="zh-CN" altLang="en-US" b="1" strike="noStrike" noProof="1">
                <a:sym typeface="+mn-ea"/>
              </a:rPr>
              <a:t>慈善组织公开募捐管理办法</a:t>
            </a:r>
            <a:br>
              <a:rPr lang="zh-CN" altLang="en-US" b="1">
                <a:sym typeface="+mn-ea"/>
              </a:rPr>
            </a:br>
            <a:r>
              <a:rPr lang="zh-CN" altLang="en-US" sz="2400" b="1" strike="noStrike" noProof="1">
                <a:sym typeface="+mn-ea"/>
              </a:rPr>
              <a:t>中华人民共和国民政部令  第59号</a:t>
            </a:r>
            <a:endParaRPr lang="zh-CN" altLang="en-US" sz="2400" strike="noStrike" noProof="1"/>
          </a:p>
        </p:txBody>
      </p:sp>
      <p:sp>
        <p:nvSpPr>
          <p:cNvPr id="37890" name="内容占位符 2"/>
          <p:cNvSpPr>
            <a:spLocks noGrp="1"/>
          </p:cNvSpPr>
          <p:nvPr>
            <p:ph idx="1"/>
          </p:nvPr>
        </p:nvSpPr>
        <p:spPr>
          <a:ln/>
        </p:spPr>
        <p:txBody>
          <a:bodyPr lIns="91440" tIns="45720" rIns="91440" bIns="45720" anchor="t"/>
          <a:p>
            <a:pPr>
              <a:lnSpc>
                <a:spcPct val="150000"/>
              </a:lnSpc>
            </a:pPr>
            <a:r>
              <a:rPr lang="zh-CN" altLang="en-US" sz="3200" dirty="0"/>
              <a:t>第十二条</a:t>
            </a:r>
            <a:endParaRPr lang="zh-CN" altLang="en-US" sz="3200" dirty="0"/>
          </a:p>
          <a:p>
            <a:pPr>
              <a:lnSpc>
                <a:spcPct val="150000"/>
              </a:lnSpc>
            </a:pPr>
            <a:r>
              <a:rPr lang="zh-CN" altLang="en-US" dirty="0"/>
              <a:t> 慈善组织为应对重大自然灾害、事故灾难和公共卫生事件等</a:t>
            </a:r>
            <a:r>
              <a:rPr lang="zh-CN" altLang="en-US" dirty="0">
                <a:solidFill>
                  <a:schemeClr val="accent1"/>
                </a:solidFill>
              </a:rPr>
              <a:t>突发事件</a:t>
            </a:r>
            <a:r>
              <a:rPr lang="zh-CN" altLang="en-US" dirty="0"/>
              <a:t>，无法在开展公开募捐活动前办理募捐方案备案的，应当在公开募捐活动</a:t>
            </a:r>
            <a:r>
              <a:rPr lang="zh-CN" altLang="en-US" dirty="0">
                <a:solidFill>
                  <a:schemeClr val="accent1"/>
                </a:solidFill>
              </a:rPr>
              <a:t>开始后十日内</a:t>
            </a:r>
            <a:r>
              <a:rPr lang="zh-CN" altLang="en-US" dirty="0"/>
              <a:t>补办备案手续。</a:t>
            </a:r>
            <a:endParaRPr lang="zh-CN" altLang="en-US" dirty="0"/>
          </a:p>
          <a:p>
            <a:pPr>
              <a:lnSpc>
                <a:spcPct val="150000"/>
              </a:lnSpc>
            </a:pPr>
            <a:endParaRPr lang="zh-CN" altLang="en-US" dirty="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412750"/>
            <a:ext cx="10515600" cy="828675"/>
          </a:xfrm>
        </p:spPr>
        <p:txBody>
          <a:bodyPr>
            <a:normAutofit fontScale="90000"/>
          </a:bodyPr>
          <a:lstStyle/>
          <a:p>
            <a:pPr fontAlgn="auto"/>
            <a:r>
              <a:rPr lang="zh-CN" altLang="en-US" b="1" strike="noStrike" noProof="1">
                <a:sym typeface="+mn-ea"/>
              </a:rPr>
              <a:t>慈善组织公开募捐管理办法</a:t>
            </a:r>
            <a:br>
              <a:rPr lang="zh-CN" altLang="en-US" b="1">
                <a:sym typeface="+mn-ea"/>
              </a:rPr>
            </a:br>
            <a:r>
              <a:rPr lang="zh-CN" altLang="en-US" sz="2400" b="1" strike="noStrike" noProof="1">
                <a:sym typeface="+mn-ea"/>
              </a:rPr>
              <a:t>中华人民共和国民政部令  第59号</a:t>
            </a:r>
            <a:endParaRPr lang="zh-CN" altLang="en-US" sz="2400" strike="noStrike" noProof="1"/>
          </a:p>
        </p:txBody>
      </p:sp>
      <p:sp>
        <p:nvSpPr>
          <p:cNvPr id="38914" name="内容占位符 2"/>
          <p:cNvSpPr>
            <a:spLocks noGrp="1"/>
          </p:cNvSpPr>
          <p:nvPr>
            <p:ph idx="1"/>
          </p:nvPr>
        </p:nvSpPr>
        <p:spPr>
          <a:ln/>
        </p:spPr>
        <p:txBody>
          <a:bodyPr lIns="91440" tIns="45720" rIns="91440" bIns="45720" anchor="t"/>
          <a:p>
            <a:pPr>
              <a:lnSpc>
                <a:spcPct val="150000"/>
              </a:lnSpc>
            </a:pPr>
            <a:r>
              <a:rPr lang="zh-CN" altLang="en-US" sz="3200" dirty="0"/>
              <a:t>第十一条</a:t>
            </a:r>
            <a:endParaRPr lang="zh-CN" altLang="en-US" sz="3200" dirty="0"/>
          </a:p>
          <a:p>
            <a:pPr>
              <a:lnSpc>
                <a:spcPct val="150000"/>
              </a:lnSpc>
            </a:pPr>
            <a:r>
              <a:rPr lang="zh-CN" altLang="en-US" dirty="0"/>
              <a:t>为</a:t>
            </a:r>
            <a:r>
              <a:rPr lang="zh-CN" altLang="en-US" dirty="0">
                <a:solidFill>
                  <a:schemeClr val="accent1"/>
                </a:solidFill>
              </a:rPr>
              <a:t>同一募捐目的</a:t>
            </a:r>
            <a:r>
              <a:rPr lang="zh-CN" altLang="en-US" dirty="0"/>
              <a:t>开展的公开募捐活动可以</a:t>
            </a:r>
            <a:r>
              <a:rPr lang="zh-CN" altLang="en-US" dirty="0">
                <a:solidFill>
                  <a:schemeClr val="accent1"/>
                </a:solidFill>
              </a:rPr>
              <a:t>合并备案</a:t>
            </a:r>
            <a:r>
              <a:rPr lang="zh-CN" altLang="en-US" dirty="0"/>
              <a:t>。</a:t>
            </a:r>
            <a:endParaRPr lang="zh-CN" altLang="en-US" dirty="0"/>
          </a:p>
          <a:p>
            <a:pPr>
              <a:lnSpc>
                <a:spcPct val="150000"/>
              </a:lnSpc>
            </a:pPr>
            <a:r>
              <a:rPr lang="zh-CN" altLang="en-US" sz="3200" dirty="0"/>
              <a:t>第十九条</a:t>
            </a:r>
            <a:endParaRPr lang="zh-CN" altLang="en-US" sz="3200" dirty="0"/>
          </a:p>
          <a:p>
            <a:pPr>
              <a:lnSpc>
                <a:spcPct val="150000"/>
              </a:lnSpc>
            </a:pPr>
            <a:r>
              <a:rPr lang="zh-CN" altLang="en-US" sz="2000" dirty="0"/>
              <a:t>慈善组织应当加强对募得捐赠财产的管理，依据法律法规、章程规定和募捐方案使用捐赠财产。</a:t>
            </a:r>
            <a:r>
              <a:rPr lang="zh-CN" altLang="en-US" sz="2000" b="1" dirty="0">
                <a:solidFill>
                  <a:schemeClr val="accent2"/>
                </a:solidFill>
              </a:rPr>
              <a:t>确需变更募捐方案规定的捐赠财产用途的，应当召开理事会进行审议，报其登记的民政部门备案，并向社会公开。</a:t>
            </a:r>
            <a:endParaRPr lang="zh-CN" altLang="en-US" sz="2000" b="1" dirty="0">
              <a:solidFill>
                <a:schemeClr val="accent2"/>
              </a:solidFill>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412750"/>
            <a:ext cx="10515600" cy="828675"/>
          </a:xfrm>
        </p:spPr>
        <p:txBody>
          <a:bodyPr>
            <a:normAutofit fontScale="90000"/>
          </a:bodyPr>
          <a:lstStyle/>
          <a:p>
            <a:pPr fontAlgn="auto"/>
            <a:r>
              <a:rPr lang="zh-CN" altLang="en-US" b="1" strike="noStrike" noProof="1">
                <a:sym typeface="+mn-ea"/>
              </a:rPr>
              <a:t>慈善组织公开募捐管理办法</a:t>
            </a:r>
            <a:br>
              <a:rPr lang="zh-CN" altLang="en-US" b="1">
                <a:sym typeface="+mn-ea"/>
              </a:rPr>
            </a:br>
            <a:r>
              <a:rPr lang="zh-CN" altLang="en-US" sz="2400" b="1" strike="noStrike" noProof="1">
                <a:sym typeface="+mn-ea"/>
              </a:rPr>
              <a:t>中华人民共和国民政部令  第59号</a:t>
            </a:r>
            <a:endParaRPr lang="zh-CN" altLang="en-US" sz="2400" strike="noStrike" noProof="1"/>
          </a:p>
        </p:txBody>
      </p:sp>
      <p:sp>
        <p:nvSpPr>
          <p:cNvPr id="39938" name="内容占位符 2"/>
          <p:cNvSpPr>
            <a:spLocks noGrp="1"/>
          </p:cNvSpPr>
          <p:nvPr>
            <p:ph idx="1"/>
          </p:nvPr>
        </p:nvSpPr>
        <p:spPr>
          <a:ln/>
        </p:spPr>
        <p:txBody>
          <a:bodyPr lIns="91440" tIns="45720" rIns="91440" bIns="45720" anchor="t"/>
          <a:p>
            <a:pPr>
              <a:lnSpc>
                <a:spcPct val="150000"/>
              </a:lnSpc>
            </a:pPr>
            <a:r>
              <a:rPr lang="zh-CN" altLang="en-US" sz="3200" dirty="0"/>
              <a:t>第二十三条</a:t>
            </a:r>
            <a:endParaRPr lang="zh-CN" altLang="en-US" sz="3200" dirty="0"/>
          </a:p>
          <a:p>
            <a:r>
              <a:rPr lang="zh-CN" altLang="en-US" dirty="0"/>
              <a:t>慈善组织有下列情形之一的，民政部门可以给予警告、责令限期改正：</a:t>
            </a:r>
            <a:endParaRPr lang="zh-CN" altLang="en-US" dirty="0"/>
          </a:p>
          <a:p>
            <a:r>
              <a:rPr lang="zh-CN" altLang="en-US" dirty="0"/>
              <a:t>（一）伪造、变造、出租、出借公开募捐资格证书的；</a:t>
            </a:r>
            <a:endParaRPr lang="zh-CN" altLang="en-US" dirty="0"/>
          </a:p>
          <a:p>
            <a:r>
              <a:rPr lang="zh-CN" altLang="en-US" dirty="0"/>
              <a:t>（二）</a:t>
            </a:r>
            <a:r>
              <a:rPr lang="zh-CN" altLang="en-US" b="1" dirty="0">
                <a:solidFill>
                  <a:schemeClr val="accent1"/>
                </a:solidFill>
              </a:rPr>
              <a:t>未依照本办法进行备案的</a:t>
            </a:r>
            <a:r>
              <a:rPr lang="zh-CN" altLang="en-US" dirty="0"/>
              <a:t>；</a:t>
            </a:r>
            <a:endParaRPr lang="zh-CN" altLang="en-US" dirty="0"/>
          </a:p>
          <a:p>
            <a:r>
              <a:rPr lang="zh-CN" altLang="en-US" dirty="0"/>
              <a:t>（三）未按照募捐方案确定的时间、期限、地域范围、方式进行募捐的；</a:t>
            </a:r>
            <a:endParaRPr lang="zh-CN" altLang="en-US" dirty="0"/>
          </a:p>
          <a:p>
            <a:r>
              <a:rPr lang="zh-CN" altLang="en-US" dirty="0"/>
              <a:t>（四）开展公开募捐未在募捐活动现场或者募捐活动载体的显著位置公布募捐活动信息的；</a:t>
            </a:r>
            <a:endParaRPr lang="zh-CN" altLang="en-US" dirty="0"/>
          </a:p>
          <a:p>
            <a:r>
              <a:rPr lang="zh-CN" altLang="en-US" dirty="0"/>
              <a:t>（五）开展公开募捐取得的捐赠财产未纳入慈善组织统一核算和账户管理的；</a:t>
            </a:r>
            <a:endParaRPr lang="zh-CN" altLang="en-US" dirty="0"/>
          </a:p>
          <a:p>
            <a:r>
              <a:rPr lang="zh-CN" altLang="en-US" dirty="0"/>
              <a:t>（六）其他违反本办法情形的。</a:t>
            </a:r>
            <a:endParaRPr lang="zh-CN" altLang="en-US" dirty="0"/>
          </a:p>
          <a:p>
            <a:pPr>
              <a:lnSpc>
                <a:spcPct val="150000"/>
              </a:lnSpc>
            </a:pPr>
            <a:endParaRPr lang="zh-CN" altLang="en-US" dirty="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标题 1"/>
          <p:cNvSpPr>
            <a:spLocks noGrp="1"/>
          </p:cNvSpPr>
          <p:nvPr>
            <p:ph type="title" hasCustomPrompt="1"/>
            <p:custDataLst>
              <p:tags r:id="rId1"/>
            </p:custDataLst>
          </p:nvPr>
        </p:nvSpPr>
        <p:spPr>
          <a:xfrm>
            <a:off x="2606675" y="2546350"/>
            <a:ext cx="6978650" cy="1765300"/>
          </a:xfrm>
          <a:ln/>
        </p:spPr>
        <p:txBody>
          <a:bodyPr lIns="91440" tIns="45720" rIns="91440" bIns="45720" anchor="ctr"/>
          <a:p>
            <a:pPr defTabSz="914400">
              <a:buNone/>
            </a:pPr>
            <a:r>
              <a:rPr lang="en-US" altLang="zh-CN" kern="1200">
                <a:latin typeface="+mj-lt"/>
                <a:ea typeface="+mj-ea"/>
                <a:cs typeface="+mj-cs"/>
              </a:rPr>
              <a:t>THANK YOU</a:t>
            </a:r>
            <a:endParaRPr lang="en-US" altLang="zh-CN" kern="1200">
              <a:latin typeface="+mj-lt"/>
              <a:ea typeface="+mj-ea"/>
              <a:cs typeface="+mj-cs"/>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hasCustomPrompt="1"/>
            <p:custDataLst>
              <p:tags r:id="rId1"/>
            </p:custDataLst>
          </p:nvPr>
        </p:nvSpPr>
        <p:spPr>
          <a:xfrm>
            <a:off x="2606675" y="2938463"/>
            <a:ext cx="6978650" cy="1766888"/>
          </a:xfrm>
        </p:spPr>
        <p:txBody>
          <a:bodyPr>
            <a:normAutofit fontScale="90000"/>
          </a:bodyPr>
          <a:lstStyle/>
          <a:p>
            <a:pPr fontAlgn="auto"/>
            <a:r>
              <a:rPr lang="zh-CN" altLang="en-US" strike="noStrike" noProof="1" dirty="0">
                <a:solidFill>
                  <a:schemeClr val="tx1"/>
                </a:solidFill>
                <a:sym typeface="+mn-ea"/>
              </a:rPr>
              <a:t>公开募捐活动备案</a:t>
            </a:r>
            <a:br>
              <a:rPr lang="zh-CN" altLang="en-US" dirty="0">
                <a:solidFill>
                  <a:schemeClr val="tx1"/>
                </a:solidFill>
                <a:sym typeface="+mn-ea"/>
              </a:rPr>
            </a:br>
            <a:r>
              <a:rPr lang="zh-CN" altLang="en-US" strike="noStrike" noProof="1" dirty="0">
                <a:solidFill>
                  <a:schemeClr val="tx1"/>
                </a:solidFill>
                <a:sym typeface="+mn-ea"/>
              </a:rPr>
              <a:t>依据与流程</a:t>
            </a:r>
            <a:br>
              <a:rPr lang="zh-CN" altLang="en-US" dirty="0">
                <a:solidFill>
                  <a:schemeClr val="accent1"/>
                </a:solidFill>
              </a:rPr>
            </a:br>
            <a:endParaRPr lang="en-US" altLang="zh-CN" strike="noStrike" noProof="1" smtClean="0">
              <a:ln w="3175">
                <a:noFill/>
              </a:ln>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标题 4"/>
          <p:cNvSpPr>
            <a:spLocks noGrp="1"/>
          </p:cNvSpPr>
          <p:nvPr>
            <p:ph type="title"/>
            <p:custDataLst>
              <p:tags r:id="rId1"/>
            </p:custDataLst>
          </p:nvPr>
        </p:nvSpPr>
        <p:spPr>
          <a:xfrm>
            <a:off x="838200" y="676275"/>
            <a:ext cx="10515600" cy="828675"/>
          </a:xfrm>
          <a:ln/>
        </p:spPr>
        <p:txBody>
          <a:bodyPr lIns="91440" tIns="45720" rIns="91440" bIns="45720" anchor="ctr"/>
          <a:p>
            <a:r>
              <a:rPr lang="zh-CN" altLang="en-US" dirty="0">
                <a:sym typeface="黑体" panose="02010609060101010101" charset="-122"/>
              </a:rPr>
              <a:t>慈善募捐</a:t>
            </a:r>
            <a:endParaRPr lang="zh-CN" altLang="en-US" dirty="0"/>
          </a:p>
        </p:txBody>
      </p:sp>
      <p:sp>
        <p:nvSpPr>
          <p:cNvPr id="6" name="内容占位符 5"/>
          <p:cNvSpPr>
            <a:spLocks noGrp="1"/>
          </p:cNvSpPr>
          <p:nvPr>
            <p:ph idx="1"/>
            <p:custDataLst>
              <p:tags r:id="rId2"/>
            </p:custDataLst>
          </p:nvPr>
        </p:nvSpPr>
        <p:spPr/>
        <p:txBody>
          <a:bodyPr>
            <a:normAutofit/>
          </a:bodyPr>
          <a:lstStyle/>
          <a:p>
            <a:pPr marL="0" indent="0" fontAlgn="auto">
              <a:lnSpc>
                <a:spcPct val="150000"/>
              </a:lnSpc>
              <a:buClr>
                <a:schemeClr val="tx1"/>
              </a:buClr>
              <a:buFont typeface="Wingdings" panose="05000000000000000000" pitchFamily="2" charset="2"/>
              <a:buNone/>
            </a:pPr>
            <a:endParaRPr lang="zh-CN" altLang="en-US" strike="noStrike" noProof="1" dirty="0"/>
          </a:p>
          <a:p>
            <a:pPr fontAlgn="auto">
              <a:lnSpc>
                <a:spcPct val="150000"/>
              </a:lnSpc>
              <a:buClr>
                <a:schemeClr val="tx1"/>
              </a:buClr>
              <a:buFont typeface="Wingdings" panose="05000000000000000000" pitchFamily="2" charset="2"/>
              <a:buChar char="n"/>
            </a:pPr>
            <a:r>
              <a:rPr lang="zh-CN" altLang="en-US" strike="noStrike" noProof="1" dirty="0"/>
              <a:t>慈善法所称慈善募捐，是指</a:t>
            </a:r>
            <a:r>
              <a:rPr lang="zh-CN" altLang="en-US" b="1" strike="noStrike" noProof="1" dirty="0">
                <a:solidFill>
                  <a:schemeClr val="accent1"/>
                </a:solidFill>
              </a:rPr>
              <a:t>慈善组织</a:t>
            </a:r>
            <a:r>
              <a:rPr lang="zh-CN" altLang="en-US" strike="noStrike" noProof="1" dirty="0"/>
              <a:t>基于慈善宗旨募集财产的活动。</a:t>
            </a:r>
            <a:endParaRPr lang="zh-CN" altLang="en-US" strike="noStrike" noProof="1" dirty="0"/>
          </a:p>
          <a:p>
            <a:pPr marL="0" indent="0" fontAlgn="auto">
              <a:lnSpc>
                <a:spcPct val="150000"/>
              </a:lnSpc>
              <a:buClr>
                <a:schemeClr val="tx1"/>
              </a:buClr>
              <a:buFont typeface="Wingdings" panose="05000000000000000000" pitchFamily="2" charset="2"/>
              <a:buNone/>
            </a:pPr>
            <a:endParaRPr lang="zh-CN" altLang="en-US" strike="noStrike" noProof="1" dirty="0"/>
          </a:p>
          <a:p>
            <a:pPr fontAlgn="auto">
              <a:lnSpc>
                <a:spcPct val="150000"/>
              </a:lnSpc>
              <a:buClr>
                <a:schemeClr val="tx1"/>
              </a:buClr>
              <a:buFont typeface="Wingdings" panose="05000000000000000000" pitchFamily="2" charset="2"/>
              <a:buChar char="n"/>
            </a:pPr>
            <a:r>
              <a:rPr lang="zh-CN" altLang="en-US" strike="noStrike" noProof="1" dirty="0"/>
              <a:t>慈善募捐，包括面向社会公众的公开募捐和面向特定对象的定向募捐。</a:t>
            </a:r>
            <a:endParaRPr lang="zh-CN" altLang="en-US" strike="noStrike" noProof="1" dirty="0"/>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lstStyle/>
          <a:p>
            <a:pPr fontAlgn="auto"/>
            <a:br>
              <a:rPr lang="zh-CN" altLang="en-US" b="1"/>
            </a:br>
            <a:r>
              <a:rPr lang="zh-CN" altLang="en-US" b="1" strike="noStrike" noProof="1"/>
              <a:t>慈善组织公开募捐管理办法</a:t>
            </a:r>
            <a:br>
              <a:rPr lang="zh-CN" altLang="en-US" b="1"/>
            </a:br>
            <a:r>
              <a:rPr lang="zh-CN" altLang="en-US" sz="2400" b="1" strike="noStrike" noProof="1"/>
              <a:t>中华人民共和国民政部令  第59号</a:t>
            </a:r>
            <a:br>
              <a:rPr lang="zh-CN" altLang="en-US"/>
            </a:br>
            <a:endParaRPr lang="zh-CN" altLang="en-US" strike="noStrike" noProof="1"/>
          </a:p>
        </p:txBody>
      </p:sp>
      <p:sp>
        <p:nvSpPr>
          <p:cNvPr id="3" name="内容占位符 2"/>
          <p:cNvSpPr>
            <a:spLocks noGrp="1"/>
          </p:cNvSpPr>
          <p:nvPr>
            <p:ph idx="1"/>
          </p:nvPr>
        </p:nvSpPr>
        <p:spPr/>
        <p:txBody>
          <a:bodyPr>
            <a:normAutofit/>
          </a:bodyPr>
          <a:lstStyle/>
          <a:p>
            <a:pPr fontAlgn="auto">
              <a:lnSpc>
                <a:spcPct val="150000"/>
              </a:lnSpc>
            </a:pPr>
            <a:r>
              <a:rPr lang="zh-CN" altLang="en-US" sz="3200" strike="noStrike" noProof="1"/>
              <a:t>第十一条</a:t>
            </a:r>
            <a:endParaRPr lang="zh-CN" altLang="en-US" sz="3200" strike="noStrike" noProof="1"/>
          </a:p>
          <a:p>
            <a:pPr fontAlgn="auto">
              <a:lnSpc>
                <a:spcPct val="150000"/>
              </a:lnSpc>
            </a:pPr>
            <a:r>
              <a:rPr lang="zh-CN" altLang="en-US" sz="2800" b="1" strike="noStrike" noProof="1">
                <a:solidFill>
                  <a:srgbClr val="00B0F0"/>
                </a:solidFill>
              </a:rPr>
              <a:t>慈善组织应当在开展公开募捐活动的十日前将募捐方案报送登记的民政部门备案。</a:t>
            </a:r>
            <a:r>
              <a:rPr lang="zh-CN" altLang="en-US" sz="1800" strike="noStrike" noProof="1"/>
              <a:t>材料齐备的，民政部门应当即时受理，对予以备案的向社会公开；对募捐方案内容不齐备的，应当即时告知慈善组织，慈善组织应当在十日内向其登记的民政部门予以补正。</a:t>
            </a:r>
            <a:endParaRPr lang="zh-CN" altLang="en-US" sz="1800" strike="noStrike" noProof="1"/>
          </a:p>
          <a:p>
            <a:pPr marL="0" indent="0" fontAlgn="auto">
              <a:lnSpc>
                <a:spcPct val="150000"/>
              </a:lnSpc>
              <a:buNone/>
            </a:pPr>
            <a:endParaRPr lang="zh-CN" altLang="en-US" sz="1800" strike="noStrike" noProof="1"/>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412750"/>
            <a:ext cx="10515600" cy="828675"/>
          </a:xfrm>
        </p:spPr>
        <p:txBody>
          <a:bodyPr>
            <a:normAutofit fontScale="90000"/>
          </a:bodyPr>
          <a:lstStyle/>
          <a:p>
            <a:pPr fontAlgn="auto"/>
            <a:r>
              <a:rPr lang="zh-CN" altLang="en-US" b="1" strike="noStrike" noProof="1">
                <a:sym typeface="+mn-ea"/>
              </a:rPr>
              <a:t>慈善组织公开募捐管理办法</a:t>
            </a:r>
            <a:br>
              <a:rPr lang="zh-CN" altLang="en-US" b="1">
                <a:sym typeface="+mn-ea"/>
              </a:rPr>
            </a:br>
            <a:r>
              <a:rPr lang="zh-CN" altLang="en-US" sz="2400" b="1" strike="noStrike" noProof="1">
                <a:sym typeface="+mn-ea"/>
              </a:rPr>
              <a:t>中华人民共和国民政部令  第59号</a:t>
            </a:r>
            <a:endParaRPr lang="zh-CN" altLang="en-US" sz="2400" strike="noStrike" noProof="1"/>
          </a:p>
        </p:txBody>
      </p:sp>
      <p:sp>
        <p:nvSpPr>
          <p:cNvPr id="14338" name="内容占位符 2"/>
          <p:cNvSpPr>
            <a:spLocks noGrp="1"/>
          </p:cNvSpPr>
          <p:nvPr>
            <p:ph idx="1"/>
          </p:nvPr>
        </p:nvSpPr>
        <p:spPr>
          <a:ln/>
        </p:spPr>
        <p:txBody>
          <a:bodyPr lIns="91440" tIns="45720" rIns="91440" bIns="45720" anchor="t"/>
          <a:p>
            <a:pPr>
              <a:lnSpc>
                <a:spcPct val="150000"/>
              </a:lnSpc>
            </a:pPr>
            <a:r>
              <a:rPr lang="zh-CN" altLang="en-US" sz="3200" dirty="0"/>
              <a:t>第十七条</a:t>
            </a:r>
            <a:endParaRPr lang="zh-CN" altLang="en-US" sz="3200" dirty="0"/>
          </a:p>
          <a:p>
            <a:pPr>
              <a:lnSpc>
                <a:spcPct val="150000"/>
              </a:lnSpc>
            </a:pPr>
            <a:r>
              <a:rPr lang="zh-CN" altLang="en-US" dirty="0"/>
              <a:t> 具有公开募捐资格的慈善组织与</a:t>
            </a:r>
            <a:r>
              <a:rPr lang="zh-CN" altLang="en-US" dirty="0">
                <a:solidFill>
                  <a:schemeClr val="accent1"/>
                </a:solidFill>
              </a:rPr>
              <a:t>不具有公开募捐资格的组织或者个人</a:t>
            </a:r>
            <a:r>
              <a:rPr lang="zh-CN" altLang="en-US" dirty="0"/>
              <a:t>合作开展公开募捐活动，应当依法签订</a:t>
            </a:r>
            <a:r>
              <a:rPr lang="zh-CN" altLang="en-US" dirty="0">
                <a:solidFill>
                  <a:schemeClr val="accent1"/>
                </a:solidFill>
              </a:rPr>
              <a:t>书面协议</a:t>
            </a:r>
            <a:r>
              <a:rPr lang="zh-CN" altLang="en-US" dirty="0"/>
              <a:t>，使用具有公开募捐资格的慈善组织名义开展公开募捐活动；募捐活动的全部收支应当纳入该慈善组织的账户，由该慈善组织统一进行财务核算和管理，并承担法律责任。</a:t>
            </a:r>
            <a:endParaRPr lang="zh-CN" altLang="en-US" dirty="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747713" y="677863"/>
            <a:ext cx="7529513" cy="685800"/>
          </a:xfrm>
          <a:prstGeom prst="rect">
            <a:avLst/>
          </a:prstGeom>
          <a:noFill/>
        </p:spPr>
        <p:txBody>
          <a:bodyPr wrap="square" rtlCol="0" anchor="ctr" anchorCtr="0">
            <a:normAutofit fontScale="87500" lnSpcReduction="10000"/>
          </a:bodyPr>
          <a:lstStyle/>
          <a:p>
            <a:pPr fontAlgn="auto"/>
            <a:r>
              <a:rPr lang="zh-CN" altLang="en-US" sz="4800" noProof="1">
                <a:latin typeface="+mn-lt"/>
                <a:ea typeface="+mn-ea"/>
                <a:cs typeface="+mn-cs"/>
                <a:sym typeface="+mn-ea"/>
              </a:rPr>
              <a:t>公开募捐活动备案材料</a:t>
            </a:r>
            <a:endParaRPr lang="zh-CN" altLang="en-US" sz="4800" noProof="1"/>
          </a:p>
          <a:p>
            <a:pPr algn="ctr" fontAlgn="auto"/>
            <a:endParaRPr lang="zh-CN" altLang="en-US" sz="4800" noProof="1" smtClean="0">
              <a:latin typeface="+mj-lt"/>
              <a:ea typeface="+mj-ea"/>
              <a:cs typeface="+mj-cs"/>
            </a:endParaRPr>
          </a:p>
        </p:txBody>
      </p:sp>
      <p:grpSp>
        <p:nvGrpSpPr>
          <p:cNvPr id="15362" name="组合 12"/>
          <p:cNvGrpSpPr/>
          <p:nvPr/>
        </p:nvGrpSpPr>
        <p:grpSpPr>
          <a:xfrm>
            <a:off x="1393825" y="1981200"/>
            <a:ext cx="4011613" cy="901700"/>
            <a:chOff x="563829" y="1930400"/>
            <a:chExt cx="3508638" cy="677334"/>
          </a:xfrm>
        </p:grpSpPr>
        <p:sp>
          <p:nvSpPr>
            <p:cNvPr id="14" name="矩形 13"/>
            <p:cNvSpPr/>
            <p:nvPr>
              <p:custDataLst>
                <p:tags r:id="rId2"/>
              </p:custDataLst>
            </p:nvPr>
          </p:nvSpPr>
          <p:spPr>
            <a:xfrm>
              <a:off x="563829" y="1930400"/>
              <a:ext cx="1728000" cy="677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rtlCol="0" anchor="ctr">
              <a:normAutofit/>
            </a:bodyPr>
            <a:lstStyle/>
            <a:p>
              <a:pPr fontAlgn="auto"/>
              <a:r>
                <a:rPr lang="en-US" altLang="zh-CN" sz="2000" strike="noStrike" noProof="1" dirty="0">
                  <a:solidFill>
                    <a:srgbClr val="FEFFFF"/>
                  </a:solidFill>
                </a:rPr>
                <a:t>1</a:t>
              </a:r>
              <a:endParaRPr lang="en-US" altLang="zh-CN" sz="2000" strike="noStrike" noProof="1" dirty="0">
                <a:solidFill>
                  <a:srgbClr val="FEFFFF"/>
                </a:solidFill>
              </a:endParaRPr>
            </a:p>
          </p:txBody>
        </p:sp>
        <p:sp>
          <p:nvSpPr>
            <p:cNvPr id="15" name="任意多边形 14"/>
            <p:cNvSpPr/>
            <p:nvPr>
              <p:custDataLst>
                <p:tags r:id="rId3"/>
              </p:custDataLst>
            </p:nvPr>
          </p:nvSpPr>
          <p:spPr>
            <a:xfrm>
              <a:off x="1018039" y="1930400"/>
              <a:ext cx="3054428" cy="677334"/>
            </a:xfrm>
            <a:custGeom>
              <a:avLst/>
              <a:gdLst>
                <a:gd name="connsiteX0" fmla="*/ 1064103 w 4587341"/>
                <a:gd name="connsiteY0" fmla="*/ 0 h 1286933"/>
                <a:gd name="connsiteX1" fmla="*/ 4587341 w 4587341"/>
                <a:gd name="connsiteY1" fmla="*/ 0 h 1286933"/>
                <a:gd name="connsiteX2" fmla="*/ 4587341 w 4587341"/>
                <a:gd name="connsiteY2" fmla="*/ 1286933 h 1286933"/>
                <a:gd name="connsiteX3" fmla="*/ 9130 w 4587341"/>
                <a:gd name="connsiteY3" fmla="*/ 1286933 h 1286933"/>
                <a:gd name="connsiteX4" fmla="*/ 383 w 4587341"/>
                <a:gd name="connsiteY4" fmla="*/ 1238275 h 1286933"/>
                <a:gd name="connsiteX5" fmla="*/ 232833 w 4587341"/>
                <a:gd name="connsiteY5" fmla="*/ 668740 h 1286933"/>
                <a:gd name="connsiteX6" fmla="*/ 1032713 w 4587341"/>
                <a:gd name="connsiteY6" fmla="*/ 76766 h 128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7341" h="1286933">
                  <a:moveTo>
                    <a:pt x="1064103" y="0"/>
                  </a:moveTo>
                  <a:lnTo>
                    <a:pt x="4587341" y="0"/>
                  </a:lnTo>
                  <a:lnTo>
                    <a:pt x="4587341" y="1286933"/>
                  </a:lnTo>
                  <a:lnTo>
                    <a:pt x="9130" y="1286933"/>
                  </a:lnTo>
                  <a:lnTo>
                    <a:pt x="383" y="1238275"/>
                  </a:lnTo>
                  <a:cubicBezTo>
                    <a:pt x="-6908" y="1062819"/>
                    <a:pt x="90682" y="827771"/>
                    <a:pt x="232833" y="668740"/>
                  </a:cubicBezTo>
                  <a:cubicBezTo>
                    <a:pt x="431845" y="446097"/>
                    <a:pt x="844741" y="465135"/>
                    <a:pt x="1032713" y="76766"/>
                  </a:cubicBez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a:r>
                <a:rPr lang="zh-CN" altLang="en-US" sz="2000" strike="noStrike" noProof="1">
                  <a:solidFill>
                    <a:schemeClr val="tx2"/>
                  </a:solidFill>
                  <a:sym typeface="+mn-ea"/>
                </a:rPr>
                <a:t>慈善组织开展公开募捐活动备案表</a:t>
              </a:r>
              <a:endParaRPr lang="zh-CN" altLang="en-US" sz="2000" strike="noStrike" noProof="1" dirty="0">
                <a:solidFill>
                  <a:schemeClr val="tx2"/>
                </a:solidFill>
                <a:sym typeface="+mn-ea"/>
              </a:endParaRPr>
            </a:p>
          </p:txBody>
        </p:sp>
      </p:grpSp>
      <p:grpSp>
        <p:nvGrpSpPr>
          <p:cNvPr id="15365" name="组合 15"/>
          <p:cNvGrpSpPr/>
          <p:nvPr/>
        </p:nvGrpSpPr>
        <p:grpSpPr>
          <a:xfrm>
            <a:off x="4108450" y="3482975"/>
            <a:ext cx="4011613" cy="901700"/>
            <a:chOff x="563829" y="3107267"/>
            <a:chExt cx="3508638" cy="677334"/>
          </a:xfrm>
        </p:grpSpPr>
        <p:sp>
          <p:nvSpPr>
            <p:cNvPr id="17" name="矩形 16"/>
            <p:cNvSpPr/>
            <p:nvPr>
              <p:custDataLst>
                <p:tags r:id="rId4"/>
              </p:custDataLst>
            </p:nvPr>
          </p:nvSpPr>
          <p:spPr>
            <a:xfrm>
              <a:off x="563829" y="3107267"/>
              <a:ext cx="1728000" cy="677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rtlCol="0" anchor="ctr">
              <a:normAutofit/>
            </a:bodyPr>
            <a:lstStyle/>
            <a:p>
              <a:pPr fontAlgn="auto"/>
              <a:r>
                <a:rPr lang="en-US" altLang="zh-CN" sz="2000" strike="noStrike" noProof="1" dirty="0">
                  <a:solidFill>
                    <a:srgbClr val="FEFFFF"/>
                  </a:solidFill>
                </a:rPr>
                <a:t>2</a:t>
              </a:r>
              <a:endParaRPr lang="en-US" altLang="zh-CN" sz="2000" strike="noStrike" noProof="1" dirty="0">
                <a:solidFill>
                  <a:srgbClr val="FEFFFF"/>
                </a:solidFill>
              </a:endParaRPr>
            </a:p>
          </p:txBody>
        </p:sp>
        <p:sp>
          <p:nvSpPr>
            <p:cNvPr id="18" name="任意多边形 17"/>
            <p:cNvSpPr/>
            <p:nvPr>
              <p:custDataLst>
                <p:tags r:id="rId5"/>
              </p:custDataLst>
            </p:nvPr>
          </p:nvSpPr>
          <p:spPr>
            <a:xfrm>
              <a:off x="1018039" y="3107267"/>
              <a:ext cx="3054428" cy="677334"/>
            </a:xfrm>
            <a:custGeom>
              <a:avLst/>
              <a:gdLst>
                <a:gd name="connsiteX0" fmla="*/ 1064103 w 4587341"/>
                <a:gd name="connsiteY0" fmla="*/ 0 h 1286933"/>
                <a:gd name="connsiteX1" fmla="*/ 4587341 w 4587341"/>
                <a:gd name="connsiteY1" fmla="*/ 0 h 1286933"/>
                <a:gd name="connsiteX2" fmla="*/ 4587341 w 4587341"/>
                <a:gd name="connsiteY2" fmla="*/ 1286933 h 1286933"/>
                <a:gd name="connsiteX3" fmla="*/ 9130 w 4587341"/>
                <a:gd name="connsiteY3" fmla="*/ 1286933 h 1286933"/>
                <a:gd name="connsiteX4" fmla="*/ 383 w 4587341"/>
                <a:gd name="connsiteY4" fmla="*/ 1238275 h 1286933"/>
                <a:gd name="connsiteX5" fmla="*/ 232833 w 4587341"/>
                <a:gd name="connsiteY5" fmla="*/ 668740 h 1286933"/>
                <a:gd name="connsiteX6" fmla="*/ 1032713 w 4587341"/>
                <a:gd name="connsiteY6" fmla="*/ 76766 h 128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7341" h="1286933">
                  <a:moveTo>
                    <a:pt x="1064103" y="0"/>
                  </a:moveTo>
                  <a:lnTo>
                    <a:pt x="4587341" y="0"/>
                  </a:lnTo>
                  <a:lnTo>
                    <a:pt x="4587341" y="1286933"/>
                  </a:lnTo>
                  <a:lnTo>
                    <a:pt x="9130" y="1286933"/>
                  </a:lnTo>
                  <a:lnTo>
                    <a:pt x="383" y="1238275"/>
                  </a:lnTo>
                  <a:cubicBezTo>
                    <a:pt x="-6908" y="1062819"/>
                    <a:pt x="90682" y="827771"/>
                    <a:pt x="232833" y="668740"/>
                  </a:cubicBezTo>
                  <a:cubicBezTo>
                    <a:pt x="431845" y="446097"/>
                    <a:pt x="844741" y="465135"/>
                    <a:pt x="1032713" y="76766"/>
                  </a:cubicBez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a:r>
                <a:rPr lang="zh-CN" altLang="en-US" sz="2000" strike="noStrike" noProof="1">
                  <a:solidFill>
                    <a:schemeClr val="tx2"/>
                  </a:solidFill>
                  <a:sym typeface="+mn-ea"/>
                </a:rPr>
                <a:t>慈善组织开展公开募捐活动承诺书</a:t>
              </a:r>
              <a:endParaRPr lang="zh-CN" altLang="en-US" sz="2000" strike="noStrike" noProof="1" dirty="0">
                <a:solidFill>
                  <a:schemeClr val="tx2"/>
                </a:solidFill>
                <a:sym typeface="+mn-ea"/>
              </a:endParaRPr>
            </a:p>
          </p:txBody>
        </p:sp>
      </p:grpSp>
      <p:grpSp>
        <p:nvGrpSpPr>
          <p:cNvPr id="15368" name="组合 18"/>
          <p:cNvGrpSpPr/>
          <p:nvPr/>
        </p:nvGrpSpPr>
        <p:grpSpPr>
          <a:xfrm>
            <a:off x="6823075" y="4986338"/>
            <a:ext cx="4011613" cy="900112"/>
            <a:chOff x="563829" y="4284134"/>
            <a:chExt cx="3508638" cy="677334"/>
          </a:xfrm>
        </p:grpSpPr>
        <p:sp>
          <p:nvSpPr>
            <p:cNvPr id="20" name="矩形 19"/>
            <p:cNvSpPr/>
            <p:nvPr>
              <p:custDataLst>
                <p:tags r:id="rId6"/>
              </p:custDataLst>
            </p:nvPr>
          </p:nvSpPr>
          <p:spPr>
            <a:xfrm>
              <a:off x="563829" y="4284134"/>
              <a:ext cx="1728000" cy="677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rtlCol="0" anchor="ctr">
              <a:normAutofit/>
            </a:bodyPr>
            <a:lstStyle/>
            <a:p>
              <a:pPr fontAlgn="auto"/>
              <a:r>
                <a:rPr lang="en-US" altLang="zh-CN" sz="2000" strike="noStrike" noProof="1" dirty="0">
                  <a:solidFill>
                    <a:srgbClr val="FEFFFF"/>
                  </a:solidFill>
                </a:rPr>
                <a:t>3</a:t>
              </a:r>
              <a:endParaRPr lang="en-US" altLang="zh-CN" sz="2000" strike="noStrike" noProof="1" dirty="0">
                <a:solidFill>
                  <a:srgbClr val="FEFFFF"/>
                </a:solidFill>
              </a:endParaRPr>
            </a:p>
          </p:txBody>
        </p:sp>
        <p:sp>
          <p:nvSpPr>
            <p:cNvPr id="21" name="任意多边形 20"/>
            <p:cNvSpPr/>
            <p:nvPr>
              <p:custDataLst>
                <p:tags r:id="rId7"/>
              </p:custDataLst>
            </p:nvPr>
          </p:nvSpPr>
          <p:spPr>
            <a:xfrm>
              <a:off x="1018039" y="4284134"/>
              <a:ext cx="3054428" cy="677334"/>
            </a:xfrm>
            <a:custGeom>
              <a:avLst/>
              <a:gdLst>
                <a:gd name="connsiteX0" fmla="*/ 1064103 w 4587341"/>
                <a:gd name="connsiteY0" fmla="*/ 0 h 1286933"/>
                <a:gd name="connsiteX1" fmla="*/ 4587341 w 4587341"/>
                <a:gd name="connsiteY1" fmla="*/ 0 h 1286933"/>
                <a:gd name="connsiteX2" fmla="*/ 4587341 w 4587341"/>
                <a:gd name="connsiteY2" fmla="*/ 1286933 h 1286933"/>
                <a:gd name="connsiteX3" fmla="*/ 9130 w 4587341"/>
                <a:gd name="connsiteY3" fmla="*/ 1286933 h 1286933"/>
                <a:gd name="connsiteX4" fmla="*/ 383 w 4587341"/>
                <a:gd name="connsiteY4" fmla="*/ 1238275 h 1286933"/>
                <a:gd name="connsiteX5" fmla="*/ 232833 w 4587341"/>
                <a:gd name="connsiteY5" fmla="*/ 668740 h 1286933"/>
                <a:gd name="connsiteX6" fmla="*/ 1032713 w 4587341"/>
                <a:gd name="connsiteY6" fmla="*/ 76766 h 128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7341" h="1286933">
                  <a:moveTo>
                    <a:pt x="1064103" y="0"/>
                  </a:moveTo>
                  <a:lnTo>
                    <a:pt x="4587341" y="0"/>
                  </a:lnTo>
                  <a:lnTo>
                    <a:pt x="4587341" y="1286933"/>
                  </a:lnTo>
                  <a:lnTo>
                    <a:pt x="9130" y="1286933"/>
                  </a:lnTo>
                  <a:lnTo>
                    <a:pt x="383" y="1238275"/>
                  </a:lnTo>
                  <a:cubicBezTo>
                    <a:pt x="-6908" y="1062819"/>
                    <a:pt x="90682" y="827771"/>
                    <a:pt x="232833" y="668740"/>
                  </a:cubicBezTo>
                  <a:cubicBezTo>
                    <a:pt x="431845" y="446097"/>
                    <a:pt x="844741" y="465135"/>
                    <a:pt x="1032713" y="76766"/>
                  </a:cubicBez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a:r>
                <a:rPr lang="zh-CN" altLang="en-US" sz="2000" strike="noStrike" noProof="1">
                  <a:solidFill>
                    <a:schemeClr val="tx2"/>
                  </a:solidFill>
                  <a:sym typeface="+mn-ea"/>
                </a:rPr>
                <a:t>理事会会议纪要（活动符合章程规定的重大慈善项目）</a:t>
              </a:r>
              <a:endParaRPr lang="zh-CN" altLang="en-US" sz="2000" strike="noStrike" noProof="1" dirty="0">
                <a:solidFill>
                  <a:schemeClr val="tx2"/>
                </a:solidFill>
                <a:sym typeface="+mn-ea"/>
              </a:endParaRPr>
            </a:p>
          </p:txBody>
        </p:sp>
      </p:grpSp>
    </p:spTree>
    <p:custDataLst>
      <p:tags r:id="rId8"/>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412750"/>
            <a:ext cx="10515600" cy="828675"/>
          </a:xfrm>
        </p:spPr>
        <p:txBody>
          <a:bodyPr>
            <a:normAutofit fontScale="90000"/>
          </a:bodyPr>
          <a:lstStyle/>
          <a:p>
            <a:pPr fontAlgn="auto"/>
            <a:r>
              <a:rPr lang="zh-CN" altLang="en-US" b="1" strike="noStrike" noProof="1">
                <a:sym typeface="+mn-ea"/>
              </a:rPr>
              <a:t>慈善组织公开募捐管理办法</a:t>
            </a:r>
            <a:br>
              <a:rPr lang="zh-CN" altLang="en-US" b="1">
                <a:sym typeface="+mn-ea"/>
              </a:rPr>
            </a:br>
            <a:r>
              <a:rPr lang="zh-CN" altLang="en-US" sz="2400" b="1" strike="noStrike" noProof="1">
                <a:sym typeface="+mn-ea"/>
              </a:rPr>
              <a:t>中华人民共和国民政部令  第59号</a:t>
            </a:r>
            <a:endParaRPr lang="zh-CN" altLang="en-US" sz="2400" strike="noStrike" noProof="1"/>
          </a:p>
        </p:txBody>
      </p:sp>
      <p:sp>
        <p:nvSpPr>
          <p:cNvPr id="3" name="内容占位符 2"/>
          <p:cNvSpPr>
            <a:spLocks noGrp="1"/>
          </p:cNvSpPr>
          <p:nvPr>
            <p:ph idx="1"/>
          </p:nvPr>
        </p:nvSpPr>
        <p:spPr/>
        <p:txBody>
          <a:bodyPr/>
          <a:lstStyle/>
          <a:p>
            <a:pPr fontAlgn="auto">
              <a:lnSpc>
                <a:spcPct val="150000"/>
              </a:lnSpc>
            </a:pPr>
            <a:r>
              <a:rPr lang="zh-CN" altLang="en-US" sz="3200" strike="noStrike" noProof="1" dirty="0"/>
              <a:t>第十三条</a:t>
            </a:r>
            <a:endParaRPr lang="zh-CN" altLang="en-US" sz="3200" strike="noStrike" noProof="1" dirty="0"/>
          </a:p>
          <a:p>
            <a:pPr fontAlgn="auto">
              <a:lnSpc>
                <a:spcPct val="150000"/>
              </a:lnSpc>
            </a:pPr>
            <a:r>
              <a:rPr lang="zh-CN" altLang="en-US" strike="noStrike" noProof="1" dirty="0"/>
              <a:t> 慈善组织在其</a:t>
            </a:r>
            <a:r>
              <a:rPr lang="zh-CN" altLang="en-US" strike="noStrike" noProof="1" dirty="0">
                <a:solidFill>
                  <a:schemeClr val="accent1"/>
                </a:solidFill>
              </a:rPr>
              <a:t>登记的民政部门管辖区域外</a:t>
            </a:r>
            <a:r>
              <a:rPr lang="zh-CN" altLang="en-US" strike="noStrike" noProof="1" dirty="0"/>
              <a:t>，以《慈善法》第二十三条第一款第一项、第二项</a:t>
            </a:r>
            <a:r>
              <a:rPr lang="zh-CN" altLang="en-US" strike="noStrike" noProof="1" dirty="0" smtClean="0"/>
              <a:t>方式</a:t>
            </a:r>
            <a:r>
              <a:rPr lang="en-US" altLang="zh-CN" strike="noStrike" noProof="1" dirty="0" smtClean="0">
                <a:solidFill>
                  <a:schemeClr val="accent1"/>
                </a:solidFill>
              </a:rPr>
              <a:t>(</a:t>
            </a:r>
            <a:r>
              <a:rPr lang="zh-CN" altLang="en-US" strike="noStrike" noProof="1" dirty="0" smtClean="0">
                <a:solidFill>
                  <a:schemeClr val="accent1"/>
                </a:solidFill>
              </a:rPr>
              <a:t>在公共场所设置募捐箱、举办面向社会公众的义演、义赛、义卖、义展、义拍、慈善晚会等</a:t>
            </a:r>
            <a:r>
              <a:rPr lang="en-US" altLang="zh-CN" strike="noStrike" noProof="1" dirty="0" smtClean="0">
                <a:solidFill>
                  <a:schemeClr val="accent1"/>
                </a:solidFill>
              </a:rPr>
              <a:t>)</a:t>
            </a:r>
            <a:r>
              <a:rPr lang="zh-CN" altLang="en-US" strike="noStrike" noProof="1" dirty="0" smtClean="0"/>
              <a:t>开展</a:t>
            </a:r>
            <a:r>
              <a:rPr lang="zh-CN" altLang="en-US" strike="noStrike" noProof="1" dirty="0"/>
              <a:t>公开募捐活动的，除向其登记的民政部门备案外，还应当在开展公开募捐活动十日前，向其开展募捐活动所在地的县级人民政府民政部门备案，提交募捐方案、公开募捐资格证书复印件、确有必要在当地开展公开募捐活动的情况说明。</a:t>
            </a:r>
            <a:endParaRPr lang="zh-CN" altLang="en-US" strike="noStrike" noProof="1" dirty="0"/>
          </a:p>
          <a:p>
            <a:pPr marL="0" indent="0" fontAlgn="auto">
              <a:lnSpc>
                <a:spcPct val="150000"/>
              </a:lnSpc>
              <a:buNone/>
            </a:pPr>
            <a:endParaRPr lang="zh-CN" altLang="en-US" strike="noStrike" noProof="1"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419100" y="727075"/>
            <a:ext cx="6232525" cy="673100"/>
          </a:xfrm>
          <a:prstGeom prst="rect">
            <a:avLst/>
          </a:prstGeom>
          <a:noFill/>
        </p:spPr>
        <p:txBody>
          <a:bodyPr wrap="square" rtlCol="0" anchor="ctr" anchorCtr="0">
            <a:normAutofit fontScale="87500" lnSpcReduction="10000"/>
          </a:bodyPr>
          <a:lstStyle/>
          <a:p>
            <a:pPr fontAlgn="auto"/>
            <a:r>
              <a:rPr lang="zh-CN" altLang="en-US" sz="4800" noProof="1">
                <a:latin typeface="+mn-lt"/>
                <a:ea typeface="+mn-ea"/>
                <a:cs typeface="+mn-cs"/>
                <a:sym typeface="+mn-ea"/>
              </a:rPr>
              <a:t>公开募捐活动备案材料</a:t>
            </a:r>
            <a:endParaRPr lang="zh-CN" altLang="en-US" sz="4800" noProof="1"/>
          </a:p>
          <a:p>
            <a:pPr algn="ctr" fontAlgn="auto"/>
            <a:endParaRPr lang="zh-CN" altLang="en-US" sz="4800" noProof="1" smtClean="0">
              <a:latin typeface="+mj-lt"/>
              <a:ea typeface="+mj-ea"/>
              <a:cs typeface="+mj-cs"/>
            </a:endParaRPr>
          </a:p>
        </p:txBody>
      </p:sp>
      <p:grpSp>
        <p:nvGrpSpPr>
          <p:cNvPr id="18434" name="组合 12"/>
          <p:cNvGrpSpPr/>
          <p:nvPr/>
        </p:nvGrpSpPr>
        <p:grpSpPr>
          <a:xfrm>
            <a:off x="1285875" y="1765300"/>
            <a:ext cx="3983038" cy="895350"/>
            <a:chOff x="563829" y="1930400"/>
            <a:chExt cx="3508638" cy="677334"/>
          </a:xfrm>
        </p:grpSpPr>
        <p:sp>
          <p:nvSpPr>
            <p:cNvPr id="14" name="矩形 13"/>
            <p:cNvSpPr/>
            <p:nvPr>
              <p:custDataLst>
                <p:tags r:id="rId2"/>
              </p:custDataLst>
            </p:nvPr>
          </p:nvSpPr>
          <p:spPr>
            <a:xfrm>
              <a:off x="563829" y="1930400"/>
              <a:ext cx="1728000" cy="677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rtlCol="0" anchor="ctr">
              <a:normAutofit/>
            </a:bodyPr>
            <a:lstStyle/>
            <a:p>
              <a:pPr fontAlgn="auto"/>
              <a:r>
                <a:rPr lang="en-US" altLang="zh-CN" sz="2000" strike="noStrike" noProof="1" dirty="0">
                  <a:solidFill>
                    <a:srgbClr val="FEFFFF"/>
                  </a:solidFill>
                </a:rPr>
                <a:t>1</a:t>
              </a:r>
              <a:endParaRPr lang="en-US" altLang="zh-CN" sz="2000" strike="noStrike" noProof="1" dirty="0">
                <a:solidFill>
                  <a:srgbClr val="FEFFFF"/>
                </a:solidFill>
              </a:endParaRPr>
            </a:p>
          </p:txBody>
        </p:sp>
        <p:sp>
          <p:nvSpPr>
            <p:cNvPr id="15" name="任意多边形 14"/>
            <p:cNvSpPr/>
            <p:nvPr>
              <p:custDataLst>
                <p:tags r:id="rId3"/>
              </p:custDataLst>
            </p:nvPr>
          </p:nvSpPr>
          <p:spPr>
            <a:xfrm>
              <a:off x="1018039" y="1930400"/>
              <a:ext cx="3054428" cy="677334"/>
            </a:xfrm>
            <a:custGeom>
              <a:avLst/>
              <a:gdLst>
                <a:gd name="connsiteX0" fmla="*/ 1064103 w 4587341"/>
                <a:gd name="connsiteY0" fmla="*/ 0 h 1286933"/>
                <a:gd name="connsiteX1" fmla="*/ 4587341 w 4587341"/>
                <a:gd name="connsiteY1" fmla="*/ 0 h 1286933"/>
                <a:gd name="connsiteX2" fmla="*/ 4587341 w 4587341"/>
                <a:gd name="connsiteY2" fmla="*/ 1286933 h 1286933"/>
                <a:gd name="connsiteX3" fmla="*/ 9130 w 4587341"/>
                <a:gd name="connsiteY3" fmla="*/ 1286933 h 1286933"/>
                <a:gd name="connsiteX4" fmla="*/ 383 w 4587341"/>
                <a:gd name="connsiteY4" fmla="*/ 1238275 h 1286933"/>
                <a:gd name="connsiteX5" fmla="*/ 232833 w 4587341"/>
                <a:gd name="connsiteY5" fmla="*/ 668740 h 1286933"/>
                <a:gd name="connsiteX6" fmla="*/ 1032713 w 4587341"/>
                <a:gd name="connsiteY6" fmla="*/ 76766 h 128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7341" h="1286933">
                  <a:moveTo>
                    <a:pt x="1064103" y="0"/>
                  </a:moveTo>
                  <a:lnTo>
                    <a:pt x="4587341" y="0"/>
                  </a:lnTo>
                  <a:lnTo>
                    <a:pt x="4587341" y="1286933"/>
                  </a:lnTo>
                  <a:lnTo>
                    <a:pt x="9130" y="1286933"/>
                  </a:lnTo>
                  <a:lnTo>
                    <a:pt x="383" y="1238275"/>
                  </a:lnTo>
                  <a:cubicBezTo>
                    <a:pt x="-6908" y="1062819"/>
                    <a:pt x="90682" y="827771"/>
                    <a:pt x="232833" y="668740"/>
                  </a:cubicBezTo>
                  <a:cubicBezTo>
                    <a:pt x="431845" y="446097"/>
                    <a:pt x="844741" y="465135"/>
                    <a:pt x="1032713" y="76766"/>
                  </a:cubicBez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a:r>
                <a:rPr lang="zh-CN" altLang="en-US" sz="2000" strike="noStrike" noProof="1">
                  <a:solidFill>
                    <a:schemeClr val="tx2"/>
                  </a:solidFill>
                  <a:sym typeface="+mn-ea"/>
                </a:rPr>
                <a:t>慈善组织开展公开募捐活动备案表</a:t>
              </a:r>
              <a:endParaRPr lang="zh-CN" altLang="en-US" sz="2000" strike="noStrike" noProof="1" dirty="0">
                <a:solidFill>
                  <a:schemeClr val="tx2"/>
                </a:solidFill>
                <a:sym typeface="+mn-ea"/>
              </a:endParaRPr>
            </a:p>
          </p:txBody>
        </p:sp>
      </p:grpSp>
      <p:grpSp>
        <p:nvGrpSpPr>
          <p:cNvPr id="18437" name="组合 15"/>
          <p:cNvGrpSpPr/>
          <p:nvPr/>
        </p:nvGrpSpPr>
        <p:grpSpPr>
          <a:xfrm>
            <a:off x="3130550" y="2797175"/>
            <a:ext cx="3983038" cy="893763"/>
            <a:chOff x="563829" y="3107267"/>
            <a:chExt cx="3508638" cy="677334"/>
          </a:xfrm>
        </p:grpSpPr>
        <p:sp>
          <p:nvSpPr>
            <p:cNvPr id="17" name="矩形 16"/>
            <p:cNvSpPr/>
            <p:nvPr>
              <p:custDataLst>
                <p:tags r:id="rId4"/>
              </p:custDataLst>
            </p:nvPr>
          </p:nvSpPr>
          <p:spPr>
            <a:xfrm>
              <a:off x="563829" y="3107267"/>
              <a:ext cx="1728000" cy="677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rtlCol="0" anchor="ctr">
              <a:normAutofit/>
            </a:bodyPr>
            <a:lstStyle/>
            <a:p>
              <a:pPr fontAlgn="auto"/>
              <a:r>
                <a:rPr lang="en-US" altLang="zh-CN" sz="2000" strike="noStrike" noProof="1" dirty="0">
                  <a:solidFill>
                    <a:srgbClr val="FEFFFF"/>
                  </a:solidFill>
                </a:rPr>
                <a:t>2</a:t>
              </a:r>
              <a:endParaRPr lang="en-US" altLang="zh-CN" sz="2000" strike="noStrike" noProof="1" dirty="0">
                <a:solidFill>
                  <a:srgbClr val="FEFFFF"/>
                </a:solidFill>
              </a:endParaRPr>
            </a:p>
          </p:txBody>
        </p:sp>
        <p:sp>
          <p:nvSpPr>
            <p:cNvPr id="18" name="任意多边形 17"/>
            <p:cNvSpPr/>
            <p:nvPr>
              <p:custDataLst>
                <p:tags r:id="rId5"/>
              </p:custDataLst>
            </p:nvPr>
          </p:nvSpPr>
          <p:spPr>
            <a:xfrm>
              <a:off x="1018039" y="3107267"/>
              <a:ext cx="3054428" cy="677334"/>
            </a:xfrm>
            <a:custGeom>
              <a:avLst/>
              <a:gdLst>
                <a:gd name="connsiteX0" fmla="*/ 1064103 w 4587341"/>
                <a:gd name="connsiteY0" fmla="*/ 0 h 1286933"/>
                <a:gd name="connsiteX1" fmla="*/ 4587341 w 4587341"/>
                <a:gd name="connsiteY1" fmla="*/ 0 h 1286933"/>
                <a:gd name="connsiteX2" fmla="*/ 4587341 w 4587341"/>
                <a:gd name="connsiteY2" fmla="*/ 1286933 h 1286933"/>
                <a:gd name="connsiteX3" fmla="*/ 9130 w 4587341"/>
                <a:gd name="connsiteY3" fmla="*/ 1286933 h 1286933"/>
                <a:gd name="connsiteX4" fmla="*/ 383 w 4587341"/>
                <a:gd name="connsiteY4" fmla="*/ 1238275 h 1286933"/>
                <a:gd name="connsiteX5" fmla="*/ 232833 w 4587341"/>
                <a:gd name="connsiteY5" fmla="*/ 668740 h 1286933"/>
                <a:gd name="connsiteX6" fmla="*/ 1032713 w 4587341"/>
                <a:gd name="connsiteY6" fmla="*/ 76766 h 128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7341" h="1286933">
                  <a:moveTo>
                    <a:pt x="1064103" y="0"/>
                  </a:moveTo>
                  <a:lnTo>
                    <a:pt x="4587341" y="0"/>
                  </a:lnTo>
                  <a:lnTo>
                    <a:pt x="4587341" y="1286933"/>
                  </a:lnTo>
                  <a:lnTo>
                    <a:pt x="9130" y="1286933"/>
                  </a:lnTo>
                  <a:lnTo>
                    <a:pt x="383" y="1238275"/>
                  </a:lnTo>
                  <a:cubicBezTo>
                    <a:pt x="-6908" y="1062819"/>
                    <a:pt x="90682" y="827771"/>
                    <a:pt x="232833" y="668740"/>
                  </a:cubicBezTo>
                  <a:cubicBezTo>
                    <a:pt x="431845" y="446097"/>
                    <a:pt x="844741" y="465135"/>
                    <a:pt x="1032713" y="76766"/>
                  </a:cubicBez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a:r>
                <a:rPr lang="zh-CN" altLang="en-US" sz="2000" strike="noStrike" noProof="1">
                  <a:solidFill>
                    <a:schemeClr val="tx2"/>
                  </a:solidFill>
                  <a:sym typeface="+mn-ea"/>
                </a:rPr>
                <a:t>慈善组织开展公开募捐活动承诺书</a:t>
              </a:r>
              <a:endParaRPr lang="zh-CN" altLang="en-US" sz="2000" strike="noStrike" noProof="1" dirty="0">
                <a:solidFill>
                  <a:schemeClr val="tx2"/>
                </a:solidFill>
                <a:sym typeface="+mn-ea"/>
              </a:endParaRPr>
            </a:p>
          </p:txBody>
        </p:sp>
      </p:grpSp>
      <p:grpSp>
        <p:nvGrpSpPr>
          <p:cNvPr id="18440" name="组合 18"/>
          <p:cNvGrpSpPr/>
          <p:nvPr/>
        </p:nvGrpSpPr>
        <p:grpSpPr>
          <a:xfrm>
            <a:off x="4879975" y="3851275"/>
            <a:ext cx="3983038" cy="893763"/>
            <a:chOff x="563829" y="4284134"/>
            <a:chExt cx="3508638" cy="677334"/>
          </a:xfrm>
        </p:grpSpPr>
        <p:sp>
          <p:nvSpPr>
            <p:cNvPr id="20" name="矩形 19"/>
            <p:cNvSpPr/>
            <p:nvPr>
              <p:custDataLst>
                <p:tags r:id="rId6"/>
              </p:custDataLst>
            </p:nvPr>
          </p:nvSpPr>
          <p:spPr>
            <a:xfrm>
              <a:off x="563829" y="4284134"/>
              <a:ext cx="1728000" cy="677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rtlCol="0" anchor="ctr">
              <a:normAutofit/>
            </a:bodyPr>
            <a:lstStyle/>
            <a:p>
              <a:pPr fontAlgn="auto"/>
              <a:r>
                <a:rPr lang="en-US" altLang="zh-CN" sz="2000" strike="noStrike" noProof="1" dirty="0">
                  <a:solidFill>
                    <a:srgbClr val="FEFFFF"/>
                  </a:solidFill>
                </a:rPr>
                <a:t>3</a:t>
              </a:r>
              <a:endParaRPr lang="en-US" altLang="zh-CN" sz="2000" strike="noStrike" noProof="1" dirty="0">
                <a:solidFill>
                  <a:srgbClr val="FEFFFF"/>
                </a:solidFill>
              </a:endParaRPr>
            </a:p>
          </p:txBody>
        </p:sp>
        <p:sp>
          <p:nvSpPr>
            <p:cNvPr id="21" name="任意多边形 20"/>
            <p:cNvSpPr/>
            <p:nvPr>
              <p:custDataLst>
                <p:tags r:id="rId7"/>
              </p:custDataLst>
            </p:nvPr>
          </p:nvSpPr>
          <p:spPr>
            <a:xfrm>
              <a:off x="1018039" y="4284134"/>
              <a:ext cx="3054428" cy="677334"/>
            </a:xfrm>
            <a:custGeom>
              <a:avLst/>
              <a:gdLst>
                <a:gd name="connsiteX0" fmla="*/ 1064103 w 4587341"/>
                <a:gd name="connsiteY0" fmla="*/ 0 h 1286933"/>
                <a:gd name="connsiteX1" fmla="*/ 4587341 w 4587341"/>
                <a:gd name="connsiteY1" fmla="*/ 0 h 1286933"/>
                <a:gd name="connsiteX2" fmla="*/ 4587341 w 4587341"/>
                <a:gd name="connsiteY2" fmla="*/ 1286933 h 1286933"/>
                <a:gd name="connsiteX3" fmla="*/ 9130 w 4587341"/>
                <a:gd name="connsiteY3" fmla="*/ 1286933 h 1286933"/>
                <a:gd name="connsiteX4" fmla="*/ 383 w 4587341"/>
                <a:gd name="connsiteY4" fmla="*/ 1238275 h 1286933"/>
                <a:gd name="connsiteX5" fmla="*/ 232833 w 4587341"/>
                <a:gd name="connsiteY5" fmla="*/ 668740 h 1286933"/>
                <a:gd name="connsiteX6" fmla="*/ 1032713 w 4587341"/>
                <a:gd name="connsiteY6" fmla="*/ 76766 h 128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7341" h="1286933">
                  <a:moveTo>
                    <a:pt x="1064103" y="0"/>
                  </a:moveTo>
                  <a:lnTo>
                    <a:pt x="4587341" y="0"/>
                  </a:lnTo>
                  <a:lnTo>
                    <a:pt x="4587341" y="1286933"/>
                  </a:lnTo>
                  <a:lnTo>
                    <a:pt x="9130" y="1286933"/>
                  </a:lnTo>
                  <a:lnTo>
                    <a:pt x="383" y="1238275"/>
                  </a:lnTo>
                  <a:cubicBezTo>
                    <a:pt x="-6908" y="1062819"/>
                    <a:pt x="90682" y="827771"/>
                    <a:pt x="232833" y="668740"/>
                  </a:cubicBezTo>
                  <a:cubicBezTo>
                    <a:pt x="431845" y="446097"/>
                    <a:pt x="844741" y="465135"/>
                    <a:pt x="1032713" y="76766"/>
                  </a:cubicBez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a:r>
                <a:rPr lang="zh-CN" altLang="en-US" sz="2000" strike="noStrike" noProof="1">
                  <a:solidFill>
                    <a:schemeClr val="tx2"/>
                  </a:solidFill>
                  <a:sym typeface="+mn-ea"/>
                </a:rPr>
                <a:t>理事会会议纪要（活动符合章程规定的重大慈善项目）</a:t>
              </a:r>
              <a:endParaRPr lang="zh-CN" altLang="en-US" sz="2000" strike="noStrike" noProof="1" dirty="0">
                <a:solidFill>
                  <a:schemeClr val="tx2"/>
                </a:solidFill>
                <a:sym typeface="+mn-ea"/>
              </a:endParaRPr>
            </a:p>
          </p:txBody>
        </p:sp>
      </p:grpSp>
      <p:grpSp>
        <p:nvGrpSpPr>
          <p:cNvPr id="18443" name="组合 1"/>
          <p:cNvGrpSpPr/>
          <p:nvPr/>
        </p:nvGrpSpPr>
        <p:grpSpPr>
          <a:xfrm>
            <a:off x="7113588" y="4862513"/>
            <a:ext cx="3994150" cy="895350"/>
            <a:chOff x="563829" y="4284134"/>
            <a:chExt cx="3519191" cy="677334"/>
          </a:xfrm>
        </p:grpSpPr>
        <p:sp>
          <p:nvSpPr>
            <p:cNvPr id="3" name="矩形 2"/>
            <p:cNvSpPr/>
            <p:nvPr>
              <p:custDataLst>
                <p:tags r:id="rId8"/>
              </p:custDataLst>
            </p:nvPr>
          </p:nvSpPr>
          <p:spPr>
            <a:xfrm>
              <a:off x="563829" y="4284134"/>
              <a:ext cx="1728000" cy="677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rtlCol="0" anchor="ctr">
              <a:normAutofit/>
            </a:bodyPr>
            <a:lstStyle/>
            <a:p>
              <a:pPr fontAlgn="auto"/>
              <a:r>
                <a:rPr lang="en-US" altLang="zh-CN" sz="2000" strike="noStrike" noProof="1" dirty="0">
                  <a:solidFill>
                    <a:srgbClr val="FEFFFF"/>
                  </a:solidFill>
                </a:rPr>
                <a:t>4</a:t>
              </a:r>
              <a:endParaRPr lang="en-US" altLang="zh-CN" sz="2000" strike="noStrike" noProof="1" dirty="0">
                <a:solidFill>
                  <a:srgbClr val="FEFFFF"/>
                </a:solidFill>
              </a:endParaRPr>
            </a:p>
          </p:txBody>
        </p:sp>
        <p:sp>
          <p:nvSpPr>
            <p:cNvPr id="4" name="任意多边形 3"/>
            <p:cNvSpPr/>
            <p:nvPr>
              <p:custDataLst>
                <p:tags r:id="rId9"/>
              </p:custDataLst>
            </p:nvPr>
          </p:nvSpPr>
          <p:spPr>
            <a:xfrm>
              <a:off x="1028592" y="4284134"/>
              <a:ext cx="3054428" cy="677334"/>
            </a:xfrm>
            <a:custGeom>
              <a:avLst/>
              <a:gdLst>
                <a:gd name="connsiteX0" fmla="*/ 1064103 w 4587341"/>
                <a:gd name="connsiteY0" fmla="*/ 0 h 1286933"/>
                <a:gd name="connsiteX1" fmla="*/ 4587341 w 4587341"/>
                <a:gd name="connsiteY1" fmla="*/ 0 h 1286933"/>
                <a:gd name="connsiteX2" fmla="*/ 4587341 w 4587341"/>
                <a:gd name="connsiteY2" fmla="*/ 1286933 h 1286933"/>
                <a:gd name="connsiteX3" fmla="*/ 9130 w 4587341"/>
                <a:gd name="connsiteY3" fmla="*/ 1286933 h 1286933"/>
                <a:gd name="connsiteX4" fmla="*/ 383 w 4587341"/>
                <a:gd name="connsiteY4" fmla="*/ 1238275 h 1286933"/>
                <a:gd name="connsiteX5" fmla="*/ 232833 w 4587341"/>
                <a:gd name="connsiteY5" fmla="*/ 668740 h 1286933"/>
                <a:gd name="connsiteX6" fmla="*/ 1032713 w 4587341"/>
                <a:gd name="connsiteY6" fmla="*/ 76766 h 128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7341" h="1286933">
                  <a:moveTo>
                    <a:pt x="1064103" y="0"/>
                  </a:moveTo>
                  <a:lnTo>
                    <a:pt x="4587341" y="0"/>
                  </a:lnTo>
                  <a:lnTo>
                    <a:pt x="4587341" y="1286933"/>
                  </a:lnTo>
                  <a:lnTo>
                    <a:pt x="9130" y="1286933"/>
                  </a:lnTo>
                  <a:lnTo>
                    <a:pt x="383" y="1238275"/>
                  </a:lnTo>
                  <a:cubicBezTo>
                    <a:pt x="-6908" y="1062819"/>
                    <a:pt x="90682" y="827771"/>
                    <a:pt x="232833" y="668740"/>
                  </a:cubicBezTo>
                  <a:cubicBezTo>
                    <a:pt x="431845" y="446097"/>
                    <a:pt x="844741" y="465135"/>
                    <a:pt x="1032713" y="76766"/>
                  </a:cubicBez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a:r>
                <a:rPr lang="zh-CN" altLang="en-US" sz="2000" strike="noStrike" noProof="1" dirty="0">
                  <a:solidFill>
                    <a:schemeClr val="tx2"/>
                  </a:solidFill>
                  <a:sym typeface="+mn-ea"/>
                </a:rPr>
                <a:t>公开募捐资格证书复印件</a:t>
              </a:r>
              <a:endParaRPr lang="zh-CN" altLang="en-US" sz="2000" strike="noStrike" noProof="1" dirty="0">
                <a:solidFill>
                  <a:schemeClr val="tx2"/>
                </a:solidFill>
                <a:sym typeface="+mn-ea"/>
              </a:endParaRPr>
            </a:p>
          </p:txBody>
        </p:sp>
      </p:grpSp>
    </p:spTree>
    <p:custDataLst>
      <p:tags r:id="rId10"/>
    </p:custDataLst>
  </p:cSld>
  <p:clrMapOvr>
    <a:masterClrMapping/>
  </p:clrMapOvr>
</p:sld>
</file>

<file path=ppt/tags/tag1.xml><?xml version="1.0" encoding="utf-8"?>
<p:tagLst xmlns:p="http://schemas.openxmlformats.org/presentationml/2006/main">
  <p:tag name="MH" val="20150810150004"/>
  <p:tag name="MH_LIBRARY" val="GRAPHIC"/>
  <p:tag name="MH_TYPE" val="Other"/>
  <p:tag name="MH_ORDER" val="6"/>
</p:tagLst>
</file>

<file path=ppt/tags/tag10.xml><?xml version="1.0" encoding="utf-8"?>
<p:tagLst xmlns:p="http://schemas.openxmlformats.org/presentationml/2006/main">
  <p:tag name="MH" val="20150810150004"/>
  <p:tag name="MH_LIBRARY" val="GRAPHIC"/>
  <p:tag name="MH_TYPE" val="Other"/>
  <p:tag name="MH_ORDER" val="10"/>
</p:tagLst>
</file>

<file path=ppt/tags/tag11.xml><?xml version="1.0" encoding="utf-8"?>
<p:tagLst xmlns:p="http://schemas.openxmlformats.org/presentationml/2006/main">
  <p:tag name="MH" val="20150810150004"/>
  <p:tag name="MH_LIBRARY" val="GRAPHIC"/>
  <p:tag name="MH_TYPE" val="Other"/>
  <p:tag name="MH_ORDER" val="3"/>
</p:tagLst>
</file>

<file path=ppt/tags/tag12.xml><?xml version="1.0" encoding="utf-8"?>
<p:tagLst xmlns:p="http://schemas.openxmlformats.org/presentationml/2006/main">
  <p:tag name="MH" val="20150810150004"/>
  <p:tag name="MH_LIBRARY" val="GRAPHIC"/>
  <p:tag name="MH_TYPE" val="Other"/>
  <p:tag name="MH_ORDER" val="7"/>
</p:tagLst>
</file>

<file path=ppt/tags/tag13.xml><?xml version="1.0" encoding="utf-8"?>
<p:tagLst xmlns:p="http://schemas.openxmlformats.org/presentationml/2006/main">
  <p:tag name="KSO_WM_TAG_VERSION" val="1.0"/>
  <p:tag name="KSO_WM_TEMPLATE_CATEGORY" val="custom"/>
  <p:tag name="KSO_WM_TEMPLATE_INDEX" val="160555"/>
</p:tagLst>
</file>

<file path=ppt/tags/tag14.xml><?xml version="1.0" encoding="utf-8"?>
<p:tagLst xmlns:p="http://schemas.openxmlformats.org/presentationml/2006/main">
  <p:tag name="KSO_WM_TAG_VERSION" val="1.0"/>
  <p:tag name="KSO_WM_TEMPLATE_CATEGORY" val="custom"/>
  <p:tag name="KSO_WM_TEMPLATE_INDEX" val="160555"/>
</p:tagLst>
</file>

<file path=ppt/tags/tag15.xml><?xml version="1.0" encoding="utf-8"?>
<p:tagLst xmlns:p="http://schemas.openxmlformats.org/presentationml/2006/main">
  <p:tag name="KSO_WM_TEMPLATE_CATEGORY" val="custom"/>
  <p:tag name="KSO_WM_TEMPLATE_INDEX" val="160555"/>
</p:tagLst>
</file>

<file path=ppt/tags/tag16.xml><?xml version="1.0" encoding="utf-8"?>
<p:tagLst xmlns:p="http://schemas.openxmlformats.org/presentationml/2006/main">
  <p:tag name="KSO_WM_TAG_VERSION" val="1.0"/>
  <p:tag name="KSO_WM_BEAUTIFY_FLAG" val="#wm#"/>
  <p:tag name="KSO_WM_TEMPLATE_CATEGORY" val="custom"/>
  <p:tag name="KSO_WM_TEMPLATE_INDEX" val="160555"/>
  <p:tag name="KSO_WM_UNIT_TYPE" val="l_i"/>
  <p:tag name="KSO_WM_UNIT_INDEX" val="1_1"/>
  <p:tag name="KSO_WM_UNIT_ID" val="custom160555_15*l_i*1_1"/>
  <p:tag name="KSO_WM_UNIT_CLEAR" val="1"/>
  <p:tag name="KSO_WM_UNIT_LAYERLEVEL" val="1_1"/>
  <p:tag name="KSO_WM_DIAGRAM_GROUP_CODE" val="l1-2"/>
  <p:tag name="KSO_WM_UNIT_FILL_FORE_SCHEMECOLOR_INDEX" val="5"/>
  <p:tag name="KSO_WM_UNIT_FILL_TYPE" val="1"/>
  <p:tag name="KSO_WM_UNIT_TEXT_FILL_FORE_SCHEMECOLOR_INDEX" val="2"/>
  <p:tag name="KSO_WM_UNIT_TEXT_FILL_TYPE" val="1"/>
  <p:tag name="KSO_WM_UNIT_USESOURCEFORMAT_APPLY" val="1"/>
</p:tagLst>
</file>

<file path=ppt/tags/tag17.xml><?xml version="1.0" encoding="utf-8"?>
<p:tagLst xmlns:p="http://schemas.openxmlformats.org/presentationml/2006/main">
  <p:tag name="KSO_WM_TAG_VERSION" val="1.0"/>
  <p:tag name="KSO_WM_BEAUTIFY_FLAG" val="#wm#"/>
  <p:tag name="KSO_WM_TEMPLATE_CATEGORY" val="custom"/>
  <p:tag name="KSO_WM_TEMPLATE_INDEX" val="160555"/>
  <p:tag name="KSO_WM_UNIT_TYPE" val="l_i"/>
  <p:tag name="KSO_WM_UNIT_INDEX" val="1_2"/>
  <p:tag name="KSO_WM_UNIT_ID" val="custom160555_15*l_i*1_2"/>
  <p:tag name="KSO_WM_UNIT_CLEAR" val="1"/>
  <p:tag name="KSO_WM_UNIT_LAYERLEVEL" val="1_1"/>
  <p:tag name="KSO_WM_DIAGRAM_GROUP_CODE" val="l1-2"/>
  <p:tag name="KSO_WM_UNIT_FILL_FORE_SCHEMECOLOR_INDEX" val="5"/>
  <p:tag name="KSO_WM_UNIT_FILL_TYPE" val="1"/>
  <p:tag name="KSO_WM_UNIT_TEXT_FILL_FORE_SCHEMECOLOR_INDEX" val="2"/>
  <p:tag name="KSO_WM_UNIT_TEXT_FILL_TYPE" val="1"/>
  <p:tag name="KSO_WM_UNIT_USESOURCEFORMAT_APPLY" val="1"/>
</p:tagLst>
</file>

<file path=ppt/tags/tag18.xml><?xml version="1.0" encoding="utf-8"?>
<p:tagLst xmlns:p="http://schemas.openxmlformats.org/presentationml/2006/main">
  <p:tag name="KSO_WM_TAG_VERSION" val="1.0"/>
  <p:tag name="KSO_WM_BEAUTIFY_FLAG" val="#wm#"/>
  <p:tag name="KSO_WM_TEMPLATE_CATEGORY" val="custom"/>
  <p:tag name="KSO_WM_TEMPLATE_INDEX" val="160555"/>
  <p:tag name="KSO_WM_UNIT_TYPE" val="l_h_f"/>
  <p:tag name="KSO_WM_UNIT_INDEX" val="1_1_1"/>
  <p:tag name="KSO_WM_UNIT_ID" val="custom160555_15*l_h_f*1_1_1"/>
  <p:tag name="KSO_WM_UNIT_CLEAR" val="1"/>
  <p:tag name="KSO_WM_UNIT_LAYERLEVEL" val="1_1_1"/>
  <p:tag name="KSO_WM_UNIT_VALUE" val="35"/>
  <p:tag name="KSO_WM_UNIT_HIGHLIGHT" val="0"/>
  <p:tag name="KSO_WM_UNIT_COMPATIBLE" val="0"/>
  <p:tag name="KSO_WM_UNIT_PRESET_TEXT_INDEX" val="3"/>
  <p:tag name="KSO_WM_UNIT_PRESET_TEXT_LEN" val="5"/>
  <p:tag name="KSO_WM_DIAGRAM_GROUP_CODE" val="l1-2"/>
  <p:tag name="KSO_WM_UNIT_LINE_FORE_SCHEMECOLOR_INDEX" val="5"/>
  <p:tag name="KSO_WM_UNIT_LINE_FILL_TYPE" val="2"/>
  <p:tag name="KSO_WM_UNIT_TEXT_FILL_FORE_SCHEMECOLOR_INDEX" val="5"/>
  <p:tag name="KSO_WM_UNIT_TEXT_FILL_TYPE" val="1"/>
  <p:tag name="KSO_WM_UNIT_USESOURCEFORMAT_APPLY" val="1"/>
</p:tagLst>
</file>

<file path=ppt/tags/tag19.xml><?xml version="1.0" encoding="utf-8"?>
<p:tagLst xmlns:p="http://schemas.openxmlformats.org/presentationml/2006/main">
  <p:tag name="KSO_WM_TAG_VERSION" val="1.0"/>
  <p:tag name="KSO_WM_BEAUTIFY_FLAG" val="#wm#"/>
  <p:tag name="KSO_WM_TEMPLATE_CATEGORY" val="custom"/>
  <p:tag name="KSO_WM_TEMPLATE_INDEX" val="160555"/>
  <p:tag name="KSO_WM_UNIT_TYPE" val="l_i"/>
  <p:tag name="KSO_WM_UNIT_INDEX" val="1_3"/>
  <p:tag name="KSO_WM_UNIT_ID" val="custom160555_15*l_i*1_3"/>
  <p:tag name="KSO_WM_UNIT_CLEAR" val="1"/>
  <p:tag name="KSO_WM_UNIT_LAYERLEVEL" val="1_1"/>
  <p:tag name="KSO_WM_DIAGRAM_GROUP_CODE" val="l1-2"/>
  <p:tag name="KSO_WM_UNIT_FILL_FORE_SCHEMECOLOR_INDEX" val="5"/>
  <p:tag name="KSO_WM_UNIT_FILL_TYPE" val="1"/>
  <p:tag name="KSO_WM_UNIT_USESOURCEFORMAT_APPLY" val="1"/>
</p:tagLst>
</file>

<file path=ppt/tags/tag2.xml><?xml version="1.0" encoding="utf-8"?>
<p:tagLst xmlns:p="http://schemas.openxmlformats.org/presentationml/2006/main">
  <p:tag name="MH" val="20150810150004"/>
  <p:tag name="MH_LIBRARY" val="GRAPHIC"/>
  <p:tag name="MH_TYPE" val="Other"/>
  <p:tag name="MH_ORDER" val="3"/>
</p:tagLst>
</file>

<file path=ppt/tags/tag20.xml><?xml version="1.0" encoding="utf-8"?>
<p:tagLst xmlns:p="http://schemas.openxmlformats.org/presentationml/2006/main">
  <p:tag name="KSO_WM_TAG_VERSION" val="1.0"/>
  <p:tag name="KSO_WM_BEAUTIFY_FLAG" val="#wm#"/>
  <p:tag name="KSO_WM_TEMPLATE_CATEGORY" val="custom"/>
  <p:tag name="KSO_WM_TEMPLATE_INDEX" val="160555"/>
  <p:tag name="KSO_WM_UNIT_TYPE" val="l_i"/>
  <p:tag name="KSO_WM_UNIT_INDEX" val="1_4"/>
  <p:tag name="KSO_WM_UNIT_ID" val="custom160555_15*l_i*1_4"/>
  <p:tag name="KSO_WM_UNIT_CLEAR" val="1"/>
  <p:tag name="KSO_WM_UNIT_LAYERLEVEL" val="1_1"/>
  <p:tag name="KSO_WM_DIAGRAM_GROUP_CODE" val="l1-2"/>
  <p:tag name="KSO_WM_UNIT_FILL_FORE_SCHEMECOLOR_INDEX" val="5"/>
  <p:tag name="KSO_WM_UNIT_FILL_TYPE" val="1"/>
  <p:tag name="KSO_WM_UNIT_TEXT_FILL_FORE_SCHEMECOLOR_INDEX" val="2"/>
  <p:tag name="KSO_WM_UNIT_TEXT_FILL_TYPE" val="1"/>
  <p:tag name="KSO_WM_UNIT_USESOURCEFORMAT_APPLY" val="1"/>
</p:tagLst>
</file>

<file path=ppt/tags/tag21.xml><?xml version="1.0" encoding="utf-8"?>
<p:tagLst xmlns:p="http://schemas.openxmlformats.org/presentationml/2006/main">
  <p:tag name="KSO_WM_TAG_VERSION" val="1.0"/>
  <p:tag name="KSO_WM_BEAUTIFY_FLAG" val="#wm#"/>
  <p:tag name="KSO_WM_TEMPLATE_CATEGORY" val="custom"/>
  <p:tag name="KSO_WM_TEMPLATE_INDEX" val="160555"/>
  <p:tag name="KSO_WM_UNIT_TYPE" val="l_i"/>
  <p:tag name="KSO_WM_UNIT_INDEX" val="1_5"/>
  <p:tag name="KSO_WM_UNIT_ID" val="custom160555_15*l_i*1_5"/>
  <p:tag name="KSO_WM_UNIT_CLEAR" val="1"/>
  <p:tag name="KSO_WM_UNIT_LAYERLEVEL" val="1_1"/>
  <p:tag name="KSO_WM_DIAGRAM_GROUP_CODE" val="l1-2"/>
  <p:tag name="KSO_WM_UNIT_FILL_FORE_SCHEMECOLOR_INDEX" val="5"/>
  <p:tag name="KSO_WM_UNIT_FILL_TYPE" val="1"/>
  <p:tag name="KSO_WM_UNIT_TEXT_FILL_FORE_SCHEMECOLOR_INDEX" val="2"/>
  <p:tag name="KSO_WM_UNIT_TEXT_FILL_TYPE" val="1"/>
  <p:tag name="KSO_WM_UNIT_USESOURCEFORMAT_APPLY" val="1"/>
</p:tagLst>
</file>

<file path=ppt/tags/tag22.xml><?xml version="1.0" encoding="utf-8"?>
<p:tagLst xmlns:p="http://schemas.openxmlformats.org/presentationml/2006/main">
  <p:tag name="KSO_WM_TAG_VERSION" val="1.0"/>
  <p:tag name="KSO_WM_BEAUTIFY_FLAG" val="#wm#"/>
  <p:tag name="KSO_WM_TEMPLATE_CATEGORY" val="custom"/>
  <p:tag name="KSO_WM_TEMPLATE_INDEX" val="160555"/>
  <p:tag name="KSO_WM_UNIT_TYPE" val="l_h_f"/>
  <p:tag name="KSO_WM_UNIT_INDEX" val="1_2_1"/>
  <p:tag name="KSO_WM_UNIT_ID" val="custom160555_15*l_h_f*1_2_1"/>
  <p:tag name="KSO_WM_UNIT_CLEAR" val="1"/>
  <p:tag name="KSO_WM_UNIT_LAYERLEVEL" val="1_1_1"/>
  <p:tag name="KSO_WM_UNIT_VALUE" val="35"/>
  <p:tag name="KSO_WM_UNIT_HIGHLIGHT" val="0"/>
  <p:tag name="KSO_WM_UNIT_COMPATIBLE" val="0"/>
  <p:tag name="KSO_WM_UNIT_PRESET_TEXT_INDEX" val="3"/>
  <p:tag name="KSO_WM_UNIT_PRESET_TEXT_LEN" val="5"/>
  <p:tag name="KSO_WM_DIAGRAM_GROUP_CODE" val="l1-2"/>
  <p:tag name="KSO_WM_UNIT_LINE_FORE_SCHEMECOLOR_INDEX" val="5"/>
  <p:tag name="KSO_WM_UNIT_LINE_FILL_TYPE" val="2"/>
  <p:tag name="KSO_WM_UNIT_TEXT_FILL_FORE_SCHEMECOLOR_INDEX" val="5"/>
  <p:tag name="KSO_WM_UNIT_TEXT_FILL_TYPE" val="1"/>
  <p:tag name="KSO_WM_UNIT_USESOURCEFORMAT_APPLY" val="1"/>
</p:tagLst>
</file>

<file path=ppt/tags/tag23.xml><?xml version="1.0" encoding="utf-8"?>
<p:tagLst xmlns:p="http://schemas.openxmlformats.org/presentationml/2006/main">
  <p:tag name="KSO_WM_TAG_VERSION" val="1.0"/>
  <p:tag name="KSO_WM_BEAUTIFY_FLAG" val="#wm#"/>
  <p:tag name="KSO_WM_TEMPLATE_CATEGORY" val="custom"/>
  <p:tag name="KSO_WM_TEMPLATE_INDEX" val="160555"/>
  <p:tag name="KSO_WM_UNIT_TYPE" val="l_i"/>
  <p:tag name="KSO_WM_UNIT_INDEX" val="1_6"/>
  <p:tag name="KSO_WM_UNIT_ID" val="custom160555_15*l_i*1_6"/>
  <p:tag name="KSO_WM_UNIT_CLEAR" val="1"/>
  <p:tag name="KSO_WM_UNIT_LAYERLEVEL" val="1_1"/>
  <p:tag name="KSO_WM_DIAGRAM_GROUP_CODE" val="l1-2"/>
  <p:tag name="KSO_WM_UNIT_FILL_FORE_SCHEMECOLOR_INDEX" val="5"/>
  <p:tag name="KSO_WM_UNIT_FILL_TYPE" val="1"/>
  <p:tag name="KSO_WM_UNIT_USESOURCEFORMAT_APPLY" val="1"/>
</p:tagLst>
</file>

<file path=ppt/tags/tag24.xml><?xml version="1.0" encoding="utf-8"?>
<p:tagLst xmlns:p="http://schemas.openxmlformats.org/presentationml/2006/main">
  <p:tag name="KSO_WM_TAG_VERSION" val="1.0"/>
  <p:tag name="KSO_WM_BEAUTIFY_FLAG" val="#wm#"/>
  <p:tag name="KSO_WM_TEMPLATE_CATEGORY" val="custom"/>
  <p:tag name="KSO_WM_TEMPLATE_INDEX" val="160555"/>
  <p:tag name="KSO_WM_UNIT_TYPE" val="l_i"/>
  <p:tag name="KSO_WM_UNIT_INDEX" val="1_7"/>
  <p:tag name="KSO_WM_UNIT_ID" val="custom160555_15*l_i*1_7"/>
  <p:tag name="KSO_WM_UNIT_CLEAR" val="1"/>
  <p:tag name="KSO_WM_UNIT_LAYERLEVEL" val="1_1"/>
  <p:tag name="KSO_WM_DIAGRAM_GROUP_CODE" val="l1-2"/>
  <p:tag name="KSO_WM_UNIT_FILL_FORE_SCHEMECOLOR_INDEX" val="5"/>
  <p:tag name="KSO_WM_UNIT_FILL_TYPE" val="1"/>
  <p:tag name="KSO_WM_UNIT_TEXT_FILL_FORE_SCHEMECOLOR_INDEX" val="2"/>
  <p:tag name="KSO_WM_UNIT_TEXT_FILL_TYPE" val="1"/>
  <p:tag name="KSO_WM_UNIT_USESOURCEFORMAT_APPLY" val="1"/>
</p:tagLst>
</file>

<file path=ppt/tags/tag25.xml><?xml version="1.0" encoding="utf-8"?>
<p:tagLst xmlns:p="http://schemas.openxmlformats.org/presentationml/2006/main">
  <p:tag name="KSO_WM_TAG_VERSION" val="1.0"/>
  <p:tag name="KSO_WM_BEAUTIFY_FLAG" val="#wm#"/>
  <p:tag name="KSO_WM_TEMPLATE_CATEGORY" val="custom"/>
  <p:tag name="KSO_WM_TEMPLATE_INDEX" val="160555"/>
  <p:tag name="KSO_WM_UNIT_TYPE" val="l_h_f"/>
  <p:tag name="KSO_WM_UNIT_INDEX" val="1_3_1"/>
  <p:tag name="KSO_WM_UNIT_ID" val="custom160555_15*l_h_f*1_3_1"/>
  <p:tag name="KSO_WM_UNIT_CLEAR" val="1"/>
  <p:tag name="KSO_WM_UNIT_LAYERLEVEL" val="1_1_1"/>
  <p:tag name="KSO_WM_UNIT_VALUE" val="35"/>
  <p:tag name="KSO_WM_UNIT_HIGHLIGHT" val="0"/>
  <p:tag name="KSO_WM_UNIT_COMPATIBLE" val="0"/>
  <p:tag name="KSO_WM_UNIT_PRESET_TEXT_INDEX" val="3"/>
  <p:tag name="KSO_WM_UNIT_PRESET_TEXT_LEN" val="5"/>
  <p:tag name="KSO_WM_DIAGRAM_GROUP_CODE" val="l1-2"/>
  <p:tag name="KSO_WM_UNIT_LINE_FORE_SCHEMECOLOR_INDEX" val="5"/>
  <p:tag name="KSO_WM_UNIT_LINE_FILL_TYPE" val="2"/>
  <p:tag name="KSO_WM_UNIT_TEXT_FILL_FORE_SCHEMECOLOR_INDEX" val="5"/>
  <p:tag name="KSO_WM_UNIT_TEXT_FILL_TYPE" val="1"/>
  <p:tag name="KSO_WM_UNIT_USESOURCEFORMAT_APPLY" val="1"/>
</p:tagLst>
</file>

<file path=ppt/tags/tag26.xml><?xml version="1.0" encoding="utf-8"?>
<p:tagLst xmlns:p="http://schemas.openxmlformats.org/presentationml/2006/main">
  <p:tag name="KSO_WM_TAG_VERSION" val="1.0"/>
  <p:tag name="KSO_WM_BEAUTIFY_FLAG" val="#wm#"/>
  <p:tag name="KSO_WM_TEMPLATE_CATEGORY" val="custom"/>
  <p:tag name="KSO_WM_TEMPLATE_INDEX" val="160555"/>
  <p:tag name="KSO_WM_UNIT_TYPE" val="l_i"/>
  <p:tag name="KSO_WM_UNIT_INDEX" val="1_8"/>
  <p:tag name="KSO_WM_UNIT_ID" val="custom160555_15*l_i*1_8"/>
  <p:tag name="KSO_WM_UNIT_CLEAR" val="1"/>
  <p:tag name="KSO_WM_UNIT_LAYERLEVEL" val="1_1"/>
  <p:tag name="KSO_WM_DIAGRAM_GROUP_CODE" val="l1-2"/>
  <p:tag name="KSO_WM_UNIT_FILL_FORE_SCHEMECOLOR_INDEX" val="5"/>
  <p:tag name="KSO_WM_UNIT_FILL_TYPE" val="1"/>
  <p:tag name="KSO_WM_UNIT_USESOURCEFORMAT_APPLY" val="1"/>
</p:tagLst>
</file>

<file path=ppt/tags/tag27.xml><?xml version="1.0" encoding="utf-8"?>
<p:tagLst xmlns:p="http://schemas.openxmlformats.org/presentationml/2006/main">
  <p:tag name="KSO_WM_TEMPLATE_CATEGORY" val="custom"/>
  <p:tag name="KSO_WM_TEMPLATE_INDEX" val="160555"/>
  <p:tag name="KSO_WM_TAG_VERSION" val="1.0"/>
  <p:tag name="KSO_WM_SLIDE_ID" val="custom160555_15"/>
  <p:tag name="KSO_WM_SLIDE_INDEX" val="15"/>
  <p:tag name="KSO_WM_SLIDE_ITEM_CNT" val="3"/>
  <p:tag name="KSO_WM_SLIDE_LAYOUT" val="a_l"/>
  <p:tag name="KSO_WM_SLIDE_LAYOUT_CNT" val="1_1"/>
  <p:tag name="KSO_WM_SLIDE_TYPE" val="text"/>
  <p:tag name="KSO_WM_BEAUTIFY_FLAG" val="#wm#"/>
  <p:tag name="KSO_WM_SLIDE_POSITION" val="186*196"/>
  <p:tag name="KSO_WM_SLIDE_SIZE" val="588*135"/>
  <p:tag name="KSO_WM_DIAGRAM_GROUP_CODE" val="l1-2"/>
</p:tagLst>
</file>

<file path=ppt/tags/tag28.xml><?xml version="1.0" encoding="utf-8"?>
<p:tagLst xmlns:p="http://schemas.openxmlformats.org/presentationml/2006/main">
  <p:tag name="KSO_WM_TAG_VERSION" val="1.0"/>
  <p:tag name="KSO_WM_BEAUTIFY_FLAG" val="#wm#"/>
  <p:tag name="KSO_WM_TEMPLATE_CATEGORY" val="custom"/>
  <p:tag name="KSO_WM_TEMPLATE_INDEX" val="160555"/>
  <p:tag name="KSO_WM_UNIT_TYPE" val="a"/>
  <p:tag name="KSO_WM_UNIT_INDEX" val="1"/>
  <p:tag name="KSO_WM_UNIT_ID" val="custom160555_28*a*1"/>
  <p:tag name="KSO_WM_UNIT_CLEAR" val="1"/>
  <p:tag name="KSO_WM_UNIT_LAYERLEVEL" val="1"/>
  <p:tag name="KSO_WM_UNIT_VALUE" val="16"/>
  <p:tag name="KSO_WM_UNIT_ISCONTENTSTITLE" val="0"/>
  <p:tag name="KSO_WM_UNIT_HIGHLIGHT" val="0"/>
  <p:tag name="KSO_WM_UNIT_COMPATIBLE" val="0"/>
  <p:tag name="KSO_WM_UNIT_PRESET_TEXT" val="THANK YOU"/>
</p:tagLst>
</file>

<file path=ppt/tags/tag29.xml><?xml version="1.0" encoding="utf-8"?>
<p:tagLst xmlns:p="http://schemas.openxmlformats.org/presentationml/2006/main">
  <p:tag name="MH" val="20150923170952"/>
  <p:tag name="MH_LIBRARY" val="GRAPHIC"/>
  <p:tag name="KSO_WM_TEMPLATE_CATEGORY" val="custom"/>
  <p:tag name="KSO_WM_TEMPLATE_INDEX" val="160555"/>
  <p:tag name="KSO_WM_TAG_VERSION" val="1.0"/>
  <p:tag name="KSO_WM_SLIDE_ID" val="custom160555_28"/>
  <p:tag name="KSO_WM_SLIDE_INDEX" val="28"/>
  <p:tag name="KSO_WM_SLIDE_ITEM_CNT" val="1"/>
  <p:tag name="KSO_WM_SLIDE_LAYOUT" val="a"/>
  <p:tag name="KSO_WM_SLIDE_LAYOUT_CNT" val="1"/>
  <p:tag name="KSO_WM_SLIDE_TYPE" val="endPage"/>
  <p:tag name="KSO_WM_BEAUTIFY_FLAG" val="#wm#"/>
</p:tagLst>
</file>

<file path=ppt/tags/tag3.xml><?xml version="1.0" encoding="utf-8"?>
<p:tagLst xmlns:p="http://schemas.openxmlformats.org/presentationml/2006/main">
  <p:tag name="MH" val="20150810150004"/>
  <p:tag name="MH_LIBRARY" val="GRAPHIC"/>
  <p:tag name="MH_TYPE" val="Other"/>
  <p:tag name="MH_ORDER" val="3"/>
</p:tagLst>
</file>

<file path=ppt/tags/tag30.xml><?xml version="1.0" encoding="utf-8"?>
<p:tagLst xmlns:p="http://schemas.openxmlformats.org/presentationml/2006/main">
  <p:tag name="KSO_WM_TAG_VERSION" val="1.0"/>
  <p:tag name="KSO_WM_BEAUTIFY_FLAG" val="#wm#"/>
  <p:tag name="KSO_WM_TEMPLATE_CATEGORY" val="custom"/>
  <p:tag name="KSO_WM_TEMPLATE_INDEX" val="160555"/>
  <p:tag name="KSO_WM_UNIT_TYPE" val="a"/>
  <p:tag name="KSO_WM_UNIT_INDEX" val="1"/>
  <p:tag name="KSO_WM_UNIT_ID" val="custom160555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1.xml><?xml version="1.0" encoding="utf-8"?>
<p:tagLst xmlns:p="http://schemas.openxmlformats.org/presentationml/2006/main">
  <p:tag name="KSO_WM_TAG_VERSION" val="1.0"/>
  <p:tag name="KSO_WM_BEAUTIFY_FLAG" val="#wm#"/>
  <p:tag name="KSO_WM_TEMPLATE_CATEGORY" val="custom"/>
  <p:tag name="KSO_WM_TEMPLATE_INDEX" val="160555"/>
  <p:tag name="KSO_WM_UNIT_TYPE" val="f"/>
  <p:tag name="KSO_WM_UNIT_INDEX" val="1"/>
  <p:tag name="KSO_WM_UNIT_ID" val="custom160555_2*f*1"/>
  <p:tag name="KSO_WM_UNIT_CLEAR" val="1"/>
  <p:tag name="KSO_WM_UNIT_LAYERLEVEL" val="1"/>
  <p:tag name="KSO_WM_UNIT_VALUE" val="264"/>
  <p:tag name="KSO_WM_UNIT_HIGHLIGHT" val="0"/>
  <p:tag name="KSO_WM_UNIT_COMPATIBLE" val="0"/>
  <p:tag name="KSO_WM_UNIT_PRESET_TEXT_INDEX" val="4"/>
  <p:tag name="KSO_WM_UNIT_PRESET_TEXT_LEN" val="114"/>
</p:tagLst>
</file>

<file path=ppt/tags/tag32.xml><?xml version="1.0" encoding="utf-8"?>
<p:tagLst xmlns:p="http://schemas.openxmlformats.org/presentationml/2006/main">
  <p:tag name="KSO_WM_TEMPLATE_CATEGORY" val="custom"/>
  <p:tag name="KSO_WM_TEMPLATE_INDEX" val="160555"/>
  <p:tag name="KSO_WM_TAG_VERSION" val="1.0"/>
  <p:tag name="KSO_WM_SLIDE_ID" val="custom160555_2"/>
  <p:tag name="KSO_WM_SLIDE_INDEX" val="2"/>
  <p:tag name="KSO_WM_SLIDE_ITEM_CNT" val="1"/>
  <p:tag name="KSO_WM_SLIDE_LAYOUT" val="a_f"/>
  <p:tag name="KSO_WM_SLIDE_LAYOUT_CNT" val="1_1"/>
  <p:tag name="KSO_WM_SLIDE_TYPE" val="text"/>
  <p:tag name="KSO_WM_BEAUTIFY_FLAG" val="#wm#"/>
  <p:tag name="KSO_WM_SLIDE_POSITION" val="66*118"/>
  <p:tag name="KSO_WM_SLIDE_SIZE" val="828*368"/>
</p:tagLst>
</file>

<file path=ppt/tags/tag33.xml><?xml version="1.0" encoding="utf-8"?>
<p:tagLst xmlns:p="http://schemas.openxmlformats.org/presentationml/2006/main">
  <p:tag name="KSO_WM_BEAUTIFY_FLAG" val="#wm#"/>
  <p:tag name="KSO_WM_TEMPLATE_CATEGORY" val="custom"/>
  <p:tag name="KSO_WM_TEMPLATE_INDEX" val="160555"/>
</p:tagLst>
</file>

<file path=ppt/tags/tag34.xml><?xml version="1.0" encoding="utf-8"?>
<p:tagLst xmlns:p="http://schemas.openxmlformats.org/presentationml/2006/main">
  <p:tag name="KSO_WM_BEAUTIFY_FLAG" val="#wm#"/>
  <p:tag name="KSO_WM_TEMPLATE_CATEGORY" val="custom"/>
  <p:tag name="KSO_WM_TEMPLATE_INDEX" val="160555"/>
</p:tagLst>
</file>

<file path=ppt/tags/tag35.xml><?xml version="1.0" encoding="utf-8"?>
<p:tagLst xmlns:p="http://schemas.openxmlformats.org/presentationml/2006/main">
  <p:tag name="KSO_WM_TAG_VERSION" val="1.0"/>
  <p:tag name="KSO_WM_BEAUTIFY_FLAG" val="#wm#"/>
  <p:tag name="KSO_WM_TEMPLATE_CATEGORY" val="custom"/>
  <p:tag name="KSO_WM_TEMPLATE_INDEX" val="160555"/>
  <p:tag name="KSO_WM_UNIT_TYPE" val="a"/>
  <p:tag name="KSO_WM_UNIT_INDEX" val="1"/>
  <p:tag name="KSO_WM_UNIT_ID" val="custom160555_8*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36.xml><?xml version="1.0" encoding="utf-8"?>
<p:tagLst xmlns:p="http://schemas.openxmlformats.org/presentationml/2006/main">
  <p:tag name="KSO_WM_TAG_VERSION" val="1.0"/>
  <p:tag name="KSO_WM_BEAUTIFY_FLAG" val="#wm#"/>
  <p:tag name="KSO_WM_TEMPLATE_CATEGORY" val="custom"/>
  <p:tag name="KSO_WM_TEMPLATE_INDEX" val="160555"/>
  <p:tag name="KSO_WM_UNIT_TYPE" val="l_i"/>
  <p:tag name="KSO_WM_UNIT_INDEX" val="1_1"/>
  <p:tag name="KSO_WM_UNIT_ID" val="custom160555_8*l_i*1_1"/>
  <p:tag name="KSO_WM_UNIT_CLEAR" val="1"/>
  <p:tag name="KSO_WM_UNIT_LAYERLEVEL" val="1_1"/>
  <p:tag name="KSO_WM_DIAGRAM_GROUP_CODE" val="l1-1"/>
  <p:tag name="KSO_WM_UNIT_FILL_FORE_SCHEMECOLOR_INDEX" val="6"/>
  <p:tag name="KSO_WM_UNIT_FILL_TYPE" val="1"/>
  <p:tag name="KSO_WM_UNIT_USESOURCEFORMAT_APPLY" val="1"/>
</p:tagLst>
</file>

<file path=ppt/tags/tag37.xml><?xml version="1.0" encoding="utf-8"?>
<p:tagLst xmlns:p="http://schemas.openxmlformats.org/presentationml/2006/main">
  <p:tag name="KSO_WM_TAG_VERSION" val="1.0"/>
  <p:tag name="KSO_WM_BEAUTIFY_FLAG" val="#wm#"/>
  <p:tag name="KSO_WM_TEMPLATE_CATEGORY" val="custom"/>
  <p:tag name="KSO_WM_TEMPLATE_INDEX" val="160555"/>
  <p:tag name="KSO_WM_UNIT_TYPE" val="l_h_f"/>
  <p:tag name="KSO_WM_UNIT_INDEX" val="1_1_1"/>
  <p:tag name="KSO_WM_UNIT_ID" val="custom160555_8*l_h_f*1_1_1"/>
  <p:tag name="KSO_WM_UNIT_CLEAR" val="1"/>
  <p:tag name="KSO_WM_UNIT_LAYERLEVEL" val="1_1_1"/>
  <p:tag name="KSO_WM_UNIT_VALUE" val="26"/>
  <p:tag name="KSO_WM_UNIT_HIGHLIGHT" val="0"/>
  <p:tag name="KSO_WM_UNIT_COMPATIBLE" val="0"/>
  <p:tag name="KSO_WM_UNIT_PRESET_TEXT_INDEX" val="3"/>
  <p:tag name="KSO_WM_UNIT_PRESET_TEXT_LEN" val="5"/>
  <p:tag name="KSO_WM_DIAGRAM_GROUP_CODE" val="l1-1"/>
  <p:tag name="KSO_WM_UNIT_FILL_FORE_SCHEMECOLOR_INDEX" val="5"/>
  <p:tag name="KSO_WM_UNIT_FILL_TYPE" val="1"/>
  <p:tag name="KSO_WM_UNIT_USESOURCEFORMAT_APPLY" val="1"/>
</p:tagLst>
</file>

<file path=ppt/tags/tag38.xml><?xml version="1.0" encoding="utf-8"?>
<p:tagLst xmlns:p="http://schemas.openxmlformats.org/presentationml/2006/main">
  <p:tag name="KSO_WM_TAG_VERSION" val="1.0"/>
  <p:tag name="KSO_WM_BEAUTIFY_FLAG" val="#wm#"/>
  <p:tag name="KSO_WM_TEMPLATE_CATEGORY" val="custom"/>
  <p:tag name="KSO_WM_TEMPLATE_INDEX" val="160555"/>
  <p:tag name="KSO_WM_UNIT_TYPE" val="l_i"/>
  <p:tag name="KSO_WM_UNIT_INDEX" val="1_2"/>
  <p:tag name="KSO_WM_UNIT_ID" val="custom160555_8*l_i*1_2"/>
  <p:tag name="KSO_WM_UNIT_CLEAR" val="1"/>
  <p:tag name="KSO_WM_UNIT_LAYERLEVEL" val="1_1"/>
  <p:tag name="KSO_WM_DIAGRAM_GROUP_CODE" val="l1-1"/>
  <p:tag name="KSO_WM_UNIT_FILL_FORE_SCHEMECOLOR_INDEX" val="6"/>
  <p:tag name="KSO_WM_UNIT_FILL_TYPE" val="1"/>
  <p:tag name="KSO_WM_UNIT_USESOURCEFORMAT_APPLY" val="1"/>
</p:tagLst>
</file>

<file path=ppt/tags/tag39.xml><?xml version="1.0" encoding="utf-8"?>
<p:tagLst xmlns:p="http://schemas.openxmlformats.org/presentationml/2006/main">
  <p:tag name="KSO_WM_TAG_VERSION" val="1.0"/>
  <p:tag name="KSO_WM_BEAUTIFY_FLAG" val="#wm#"/>
  <p:tag name="KSO_WM_TEMPLATE_CATEGORY" val="custom"/>
  <p:tag name="KSO_WM_TEMPLATE_INDEX" val="160555"/>
  <p:tag name="KSO_WM_UNIT_TYPE" val="l_h_f"/>
  <p:tag name="KSO_WM_UNIT_INDEX" val="1_2_1"/>
  <p:tag name="KSO_WM_UNIT_ID" val="custom160555_8*l_h_f*1_2_1"/>
  <p:tag name="KSO_WM_UNIT_CLEAR" val="1"/>
  <p:tag name="KSO_WM_UNIT_LAYERLEVEL" val="1_1_1"/>
  <p:tag name="KSO_WM_UNIT_VALUE" val="26"/>
  <p:tag name="KSO_WM_UNIT_HIGHLIGHT" val="0"/>
  <p:tag name="KSO_WM_UNIT_COMPATIBLE" val="0"/>
  <p:tag name="KSO_WM_UNIT_PRESET_TEXT_INDEX" val="3"/>
  <p:tag name="KSO_WM_UNIT_PRESET_TEXT_LEN" val="5"/>
  <p:tag name="KSO_WM_DIAGRAM_GROUP_CODE" val="l1-1"/>
  <p:tag name="KSO_WM_UNIT_FILL_FORE_SCHEMECOLOR_INDEX" val="5"/>
  <p:tag name="KSO_WM_UNIT_FILL_TYPE" val="1"/>
  <p:tag name="KSO_WM_UNIT_USESOURCEFORMAT_APPLY" val="1"/>
</p:tagLst>
</file>

<file path=ppt/tags/tag4.xml><?xml version="1.0" encoding="utf-8"?>
<p:tagLst xmlns:p="http://schemas.openxmlformats.org/presentationml/2006/main">
  <p:tag name="MH" val="20150810150004"/>
  <p:tag name="MH_LIBRARY" val="GRAPHIC"/>
  <p:tag name="MH_TYPE" val="Other"/>
  <p:tag name="MH_ORDER" val="7"/>
</p:tagLst>
</file>

<file path=ppt/tags/tag40.xml><?xml version="1.0" encoding="utf-8"?>
<p:tagLst xmlns:p="http://schemas.openxmlformats.org/presentationml/2006/main">
  <p:tag name="KSO_WM_TAG_VERSION" val="1.0"/>
  <p:tag name="KSO_WM_BEAUTIFY_FLAG" val="#wm#"/>
  <p:tag name="KSO_WM_TEMPLATE_CATEGORY" val="custom"/>
  <p:tag name="KSO_WM_TEMPLATE_INDEX" val="160555"/>
  <p:tag name="KSO_WM_UNIT_TYPE" val="l_i"/>
  <p:tag name="KSO_WM_UNIT_INDEX" val="1_3"/>
  <p:tag name="KSO_WM_UNIT_ID" val="custom160555_8*l_i*1_3"/>
  <p:tag name="KSO_WM_UNIT_CLEAR" val="1"/>
  <p:tag name="KSO_WM_UNIT_LAYERLEVEL" val="1_1"/>
  <p:tag name="KSO_WM_DIAGRAM_GROUP_CODE" val="l1-1"/>
  <p:tag name="KSO_WM_UNIT_FILL_FORE_SCHEMECOLOR_INDEX" val="6"/>
  <p:tag name="KSO_WM_UNIT_FILL_TYPE" val="1"/>
  <p:tag name="KSO_WM_UNIT_USESOURCEFORMAT_APPLY" val="1"/>
</p:tagLst>
</file>

<file path=ppt/tags/tag41.xml><?xml version="1.0" encoding="utf-8"?>
<p:tagLst xmlns:p="http://schemas.openxmlformats.org/presentationml/2006/main">
  <p:tag name="KSO_WM_TAG_VERSION" val="1.0"/>
  <p:tag name="KSO_WM_BEAUTIFY_FLAG" val="#wm#"/>
  <p:tag name="KSO_WM_TEMPLATE_CATEGORY" val="custom"/>
  <p:tag name="KSO_WM_TEMPLATE_INDEX" val="160555"/>
  <p:tag name="KSO_WM_UNIT_TYPE" val="l_h_f"/>
  <p:tag name="KSO_WM_UNIT_INDEX" val="1_3_1"/>
  <p:tag name="KSO_WM_UNIT_ID" val="custom160555_8*l_h_f*1_3_1"/>
  <p:tag name="KSO_WM_UNIT_CLEAR" val="1"/>
  <p:tag name="KSO_WM_UNIT_LAYERLEVEL" val="1_1_1"/>
  <p:tag name="KSO_WM_UNIT_VALUE" val="26"/>
  <p:tag name="KSO_WM_UNIT_HIGHLIGHT" val="0"/>
  <p:tag name="KSO_WM_UNIT_COMPATIBLE" val="0"/>
  <p:tag name="KSO_WM_UNIT_PRESET_TEXT_INDEX" val="3"/>
  <p:tag name="KSO_WM_UNIT_PRESET_TEXT_LEN" val="5"/>
  <p:tag name="KSO_WM_DIAGRAM_GROUP_CODE" val="l1-1"/>
  <p:tag name="KSO_WM_UNIT_FILL_FORE_SCHEMECOLOR_INDEX" val="5"/>
  <p:tag name="KSO_WM_UNIT_FILL_TYPE" val="1"/>
  <p:tag name="KSO_WM_UNIT_USESOURCEFORMAT_APPLY" val="1"/>
</p:tagLst>
</file>

<file path=ppt/tags/tag42.xml><?xml version="1.0" encoding="utf-8"?>
<p:tagLst xmlns:p="http://schemas.openxmlformats.org/presentationml/2006/main">
  <p:tag name="MH" val="20150923171813"/>
  <p:tag name="MH_LIBRARY" val="GRAPHIC"/>
  <p:tag name="KSO_WM_TEMPLATE_CATEGORY" val="custom"/>
  <p:tag name="KSO_WM_TEMPLATE_INDEX" val="160555"/>
  <p:tag name="KSO_WM_TAG_VERSION" val="1.0"/>
  <p:tag name="KSO_WM_SLIDE_ID" val="custom160555_8"/>
  <p:tag name="KSO_WM_SLIDE_INDEX" val="8"/>
  <p:tag name="KSO_WM_SLIDE_ITEM_CNT" val="3"/>
  <p:tag name="KSO_WM_SLIDE_LAYOUT" val="a_l"/>
  <p:tag name="KSO_WM_SLIDE_LAYOUT_CNT" val="1_1"/>
  <p:tag name="KSO_WM_SLIDE_TYPE" val="contents"/>
  <p:tag name="KSO_WM_BEAUTIFY_FLAG" val="#wm#"/>
  <p:tag name="KSO_WM_DIAGRAM_GROUP_CODE" val="l1-1"/>
</p:tagLst>
</file>

<file path=ppt/tags/tag43.xml><?xml version="1.0" encoding="utf-8"?>
<p:tagLst xmlns:p="http://schemas.openxmlformats.org/presentationml/2006/main">
  <p:tag name="KSO_WM_BEAUTIFY_FLAG" val="#wm#"/>
  <p:tag name="KSO_WM_TEMPLATE_CATEGORY" val="custom"/>
  <p:tag name="KSO_WM_TEMPLATE_INDEX" val="160555"/>
</p:tagLst>
</file>

<file path=ppt/tags/tag44.xml><?xml version="1.0" encoding="utf-8"?>
<p:tagLst xmlns:p="http://schemas.openxmlformats.org/presentationml/2006/main">
  <p:tag name="KSO_WM_TAG_VERSION" val="1.0"/>
  <p:tag name="KSO_WM_BEAUTIFY_FLAG" val="#wm#"/>
  <p:tag name="KSO_WM_TEMPLATE_CATEGORY" val="custom"/>
  <p:tag name="KSO_WM_TEMPLATE_INDEX" val="160555"/>
  <p:tag name="KSO_WM_UNIT_TYPE" val="a"/>
  <p:tag name="KSO_WM_UNIT_INDEX" val="1"/>
  <p:tag name="KSO_WM_UNIT_ID" val="custom160555_8*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45.xml><?xml version="1.0" encoding="utf-8"?>
<p:tagLst xmlns:p="http://schemas.openxmlformats.org/presentationml/2006/main">
  <p:tag name="KSO_WM_TAG_VERSION" val="1.0"/>
  <p:tag name="KSO_WM_BEAUTIFY_FLAG" val="#wm#"/>
  <p:tag name="KSO_WM_TEMPLATE_CATEGORY" val="custom"/>
  <p:tag name="KSO_WM_TEMPLATE_INDEX" val="160555"/>
  <p:tag name="KSO_WM_UNIT_TYPE" val="l_i"/>
  <p:tag name="KSO_WM_UNIT_INDEX" val="1_1"/>
  <p:tag name="KSO_WM_UNIT_ID" val="custom160555_8*l_i*1_1"/>
  <p:tag name="KSO_WM_UNIT_CLEAR" val="1"/>
  <p:tag name="KSO_WM_UNIT_LAYERLEVEL" val="1_1"/>
  <p:tag name="KSO_WM_DIAGRAM_GROUP_CODE" val="l1-1"/>
  <p:tag name="KSO_WM_UNIT_FILL_FORE_SCHEMECOLOR_INDEX" val="6"/>
  <p:tag name="KSO_WM_UNIT_FILL_TYPE" val="1"/>
  <p:tag name="KSO_WM_UNIT_USESOURCEFORMAT_APPLY" val="1"/>
</p:tagLst>
</file>

<file path=ppt/tags/tag46.xml><?xml version="1.0" encoding="utf-8"?>
<p:tagLst xmlns:p="http://schemas.openxmlformats.org/presentationml/2006/main">
  <p:tag name="KSO_WM_TAG_VERSION" val="1.0"/>
  <p:tag name="KSO_WM_BEAUTIFY_FLAG" val="#wm#"/>
  <p:tag name="KSO_WM_TEMPLATE_CATEGORY" val="custom"/>
  <p:tag name="KSO_WM_TEMPLATE_INDEX" val="160555"/>
  <p:tag name="KSO_WM_UNIT_TYPE" val="l_h_f"/>
  <p:tag name="KSO_WM_UNIT_INDEX" val="1_1_1"/>
  <p:tag name="KSO_WM_UNIT_ID" val="custom160555_8*l_h_f*1_1_1"/>
  <p:tag name="KSO_WM_UNIT_CLEAR" val="1"/>
  <p:tag name="KSO_WM_UNIT_LAYERLEVEL" val="1_1_1"/>
  <p:tag name="KSO_WM_UNIT_VALUE" val="26"/>
  <p:tag name="KSO_WM_UNIT_HIGHLIGHT" val="0"/>
  <p:tag name="KSO_WM_UNIT_COMPATIBLE" val="0"/>
  <p:tag name="KSO_WM_UNIT_PRESET_TEXT_INDEX" val="3"/>
  <p:tag name="KSO_WM_UNIT_PRESET_TEXT_LEN" val="5"/>
  <p:tag name="KSO_WM_DIAGRAM_GROUP_CODE" val="l1-1"/>
  <p:tag name="KSO_WM_UNIT_FILL_FORE_SCHEMECOLOR_INDEX" val="5"/>
  <p:tag name="KSO_WM_UNIT_FILL_TYPE" val="1"/>
  <p:tag name="KSO_WM_UNIT_USESOURCEFORMAT_APPLY" val="1"/>
</p:tagLst>
</file>

<file path=ppt/tags/tag47.xml><?xml version="1.0" encoding="utf-8"?>
<p:tagLst xmlns:p="http://schemas.openxmlformats.org/presentationml/2006/main">
  <p:tag name="KSO_WM_TAG_VERSION" val="1.0"/>
  <p:tag name="KSO_WM_BEAUTIFY_FLAG" val="#wm#"/>
  <p:tag name="KSO_WM_TEMPLATE_CATEGORY" val="custom"/>
  <p:tag name="KSO_WM_TEMPLATE_INDEX" val="160555"/>
  <p:tag name="KSO_WM_UNIT_TYPE" val="l_i"/>
  <p:tag name="KSO_WM_UNIT_INDEX" val="1_2"/>
  <p:tag name="KSO_WM_UNIT_ID" val="custom160555_8*l_i*1_2"/>
  <p:tag name="KSO_WM_UNIT_CLEAR" val="1"/>
  <p:tag name="KSO_WM_UNIT_LAYERLEVEL" val="1_1"/>
  <p:tag name="KSO_WM_DIAGRAM_GROUP_CODE" val="l1-1"/>
  <p:tag name="KSO_WM_UNIT_FILL_FORE_SCHEMECOLOR_INDEX" val="6"/>
  <p:tag name="KSO_WM_UNIT_FILL_TYPE" val="1"/>
  <p:tag name="KSO_WM_UNIT_USESOURCEFORMAT_APPLY" val="1"/>
</p:tagLst>
</file>

<file path=ppt/tags/tag48.xml><?xml version="1.0" encoding="utf-8"?>
<p:tagLst xmlns:p="http://schemas.openxmlformats.org/presentationml/2006/main">
  <p:tag name="KSO_WM_TAG_VERSION" val="1.0"/>
  <p:tag name="KSO_WM_BEAUTIFY_FLAG" val="#wm#"/>
  <p:tag name="KSO_WM_TEMPLATE_CATEGORY" val="custom"/>
  <p:tag name="KSO_WM_TEMPLATE_INDEX" val="160555"/>
  <p:tag name="KSO_WM_UNIT_TYPE" val="l_h_f"/>
  <p:tag name="KSO_WM_UNIT_INDEX" val="1_2_1"/>
  <p:tag name="KSO_WM_UNIT_ID" val="custom160555_8*l_h_f*1_2_1"/>
  <p:tag name="KSO_WM_UNIT_CLEAR" val="1"/>
  <p:tag name="KSO_WM_UNIT_LAYERLEVEL" val="1_1_1"/>
  <p:tag name="KSO_WM_UNIT_VALUE" val="26"/>
  <p:tag name="KSO_WM_UNIT_HIGHLIGHT" val="0"/>
  <p:tag name="KSO_WM_UNIT_COMPATIBLE" val="0"/>
  <p:tag name="KSO_WM_UNIT_PRESET_TEXT_INDEX" val="3"/>
  <p:tag name="KSO_WM_UNIT_PRESET_TEXT_LEN" val="5"/>
  <p:tag name="KSO_WM_DIAGRAM_GROUP_CODE" val="l1-1"/>
  <p:tag name="KSO_WM_UNIT_FILL_FORE_SCHEMECOLOR_INDEX" val="5"/>
  <p:tag name="KSO_WM_UNIT_FILL_TYPE" val="1"/>
  <p:tag name="KSO_WM_UNIT_USESOURCEFORMAT_APPLY" val="1"/>
</p:tagLst>
</file>

<file path=ppt/tags/tag49.xml><?xml version="1.0" encoding="utf-8"?>
<p:tagLst xmlns:p="http://schemas.openxmlformats.org/presentationml/2006/main">
  <p:tag name="KSO_WM_TAG_VERSION" val="1.0"/>
  <p:tag name="KSO_WM_BEAUTIFY_FLAG" val="#wm#"/>
  <p:tag name="KSO_WM_TEMPLATE_CATEGORY" val="custom"/>
  <p:tag name="KSO_WM_TEMPLATE_INDEX" val="160555"/>
  <p:tag name="KSO_WM_UNIT_TYPE" val="l_i"/>
  <p:tag name="KSO_WM_UNIT_INDEX" val="1_3"/>
  <p:tag name="KSO_WM_UNIT_ID" val="custom160555_8*l_i*1_3"/>
  <p:tag name="KSO_WM_UNIT_CLEAR" val="1"/>
  <p:tag name="KSO_WM_UNIT_LAYERLEVEL" val="1_1"/>
  <p:tag name="KSO_WM_DIAGRAM_GROUP_CODE" val="l1-1"/>
  <p:tag name="KSO_WM_UNIT_FILL_FORE_SCHEMECOLOR_INDEX" val="6"/>
  <p:tag name="KSO_WM_UNIT_FILL_TYPE" val="1"/>
  <p:tag name="KSO_WM_UNIT_USESOURCEFORMAT_APPLY" val="1"/>
</p:tagLst>
</file>

<file path=ppt/tags/tag5.xml><?xml version="1.0" encoding="utf-8"?>
<p:tagLst xmlns:p="http://schemas.openxmlformats.org/presentationml/2006/main">
  <p:tag name="MH" val="20150810150004"/>
  <p:tag name="MH_LIBRARY" val="GRAPHIC"/>
  <p:tag name="MH_TYPE" val="Other"/>
  <p:tag name="MH_ORDER" val="7"/>
</p:tagLst>
</file>

<file path=ppt/tags/tag50.xml><?xml version="1.0" encoding="utf-8"?>
<p:tagLst xmlns:p="http://schemas.openxmlformats.org/presentationml/2006/main">
  <p:tag name="KSO_WM_TAG_VERSION" val="1.0"/>
  <p:tag name="KSO_WM_BEAUTIFY_FLAG" val="#wm#"/>
  <p:tag name="KSO_WM_TEMPLATE_CATEGORY" val="custom"/>
  <p:tag name="KSO_WM_TEMPLATE_INDEX" val="160555"/>
  <p:tag name="KSO_WM_UNIT_TYPE" val="l_h_f"/>
  <p:tag name="KSO_WM_UNIT_INDEX" val="1_3_1"/>
  <p:tag name="KSO_WM_UNIT_ID" val="custom160555_8*l_h_f*1_3_1"/>
  <p:tag name="KSO_WM_UNIT_CLEAR" val="1"/>
  <p:tag name="KSO_WM_UNIT_LAYERLEVEL" val="1_1_1"/>
  <p:tag name="KSO_WM_UNIT_VALUE" val="26"/>
  <p:tag name="KSO_WM_UNIT_HIGHLIGHT" val="0"/>
  <p:tag name="KSO_WM_UNIT_COMPATIBLE" val="0"/>
  <p:tag name="KSO_WM_UNIT_PRESET_TEXT_INDEX" val="3"/>
  <p:tag name="KSO_WM_UNIT_PRESET_TEXT_LEN" val="5"/>
  <p:tag name="KSO_WM_DIAGRAM_GROUP_CODE" val="l1-1"/>
  <p:tag name="KSO_WM_UNIT_FILL_FORE_SCHEMECOLOR_INDEX" val="5"/>
  <p:tag name="KSO_WM_UNIT_FILL_TYPE" val="1"/>
  <p:tag name="KSO_WM_UNIT_USESOURCEFORMAT_APPLY" val="1"/>
</p:tagLst>
</file>

<file path=ppt/tags/tag51.xml><?xml version="1.0" encoding="utf-8"?>
<p:tagLst xmlns:p="http://schemas.openxmlformats.org/presentationml/2006/main">
  <p:tag name="KSO_WM_TAG_VERSION" val="1.0"/>
  <p:tag name="KSO_WM_BEAUTIFY_FLAG" val="#wm#"/>
  <p:tag name="KSO_WM_TEMPLATE_CATEGORY" val="custom"/>
  <p:tag name="KSO_WM_TEMPLATE_INDEX" val="160555"/>
  <p:tag name="KSO_WM_UNIT_TYPE" val="l_i"/>
  <p:tag name="KSO_WM_UNIT_INDEX" val="1_3"/>
  <p:tag name="KSO_WM_UNIT_ID" val="custom160555_8*l_i*1_3"/>
  <p:tag name="KSO_WM_UNIT_CLEAR" val="1"/>
  <p:tag name="KSO_WM_UNIT_LAYERLEVEL" val="1_1"/>
  <p:tag name="KSO_WM_DIAGRAM_GROUP_CODE" val="l1-1"/>
  <p:tag name="KSO_WM_UNIT_FILL_FORE_SCHEMECOLOR_INDEX" val="6"/>
  <p:tag name="KSO_WM_UNIT_FILL_TYPE" val="1"/>
  <p:tag name="KSO_WM_UNIT_USESOURCEFORMAT_APPLY" val="1"/>
</p:tagLst>
</file>

<file path=ppt/tags/tag52.xml><?xml version="1.0" encoding="utf-8"?>
<p:tagLst xmlns:p="http://schemas.openxmlformats.org/presentationml/2006/main">
  <p:tag name="KSO_WM_TAG_VERSION" val="1.0"/>
  <p:tag name="KSO_WM_BEAUTIFY_FLAG" val="#wm#"/>
  <p:tag name="KSO_WM_TEMPLATE_CATEGORY" val="custom"/>
  <p:tag name="KSO_WM_TEMPLATE_INDEX" val="160555"/>
  <p:tag name="KSO_WM_UNIT_TYPE" val="l_h_f"/>
  <p:tag name="KSO_WM_UNIT_INDEX" val="1_3_1"/>
  <p:tag name="KSO_WM_UNIT_ID" val="custom160555_8*l_h_f*1_3_1"/>
  <p:tag name="KSO_WM_UNIT_CLEAR" val="1"/>
  <p:tag name="KSO_WM_UNIT_LAYERLEVEL" val="1_1_1"/>
  <p:tag name="KSO_WM_UNIT_VALUE" val="26"/>
  <p:tag name="KSO_WM_UNIT_HIGHLIGHT" val="0"/>
  <p:tag name="KSO_WM_UNIT_COMPATIBLE" val="0"/>
  <p:tag name="KSO_WM_UNIT_PRESET_TEXT_INDEX" val="3"/>
  <p:tag name="KSO_WM_UNIT_PRESET_TEXT_LEN" val="5"/>
  <p:tag name="KSO_WM_DIAGRAM_GROUP_CODE" val="l1-1"/>
  <p:tag name="KSO_WM_UNIT_FILL_FORE_SCHEMECOLOR_INDEX" val="5"/>
  <p:tag name="KSO_WM_UNIT_FILL_TYPE" val="1"/>
  <p:tag name="KSO_WM_UNIT_USESOURCEFORMAT_APPLY" val="1"/>
</p:tagLst>
</file>

<file path=ppt/tags/tag53.xml><?xml version="1.0" encoding="utf-8"?>
<p:tagLst xmlns:p="http://schemas.openxmlformats.org/presentationml/2006/main">
  <p:tag name="MH" val="20150923171813"/>
  <p:tag name="MH_LIBRARY" val="GRAPHIC"/>
  <p:tag name="KSO_WM_TEMPLATE_CATEGORY" val="custom"/>
  <p:tag name="KSO_WM_TEMPLATE_INDEX" val="160555"/>
  <p:tag name="KSO_WM_TAG_VERSION" val="1.0"/>
  <p:tag name="KSO_WM_SLIDE_ID" val="custom160555_8"/>
  <p:tag name="KSO_WM_SLIDE_INDEX" val="8"/>
  <p:tag name="KSO_WM_SLIDE_ITEM_CNT" val="3"/>
  <p:tag name="KSO_WM_SLIDE_LAYOUT" val="a_l"/>
  <p:tag name="KSO_WM_SLIDE_LAYOUT_CNT" val="1_1"/>
  <p:tag name="KSO_WM_SLIDE_TYPE" val="contents"/>
  <p:tag name="KSO_WM_BEAUTIFY_FLAG" val="#wm#"/>
  <p:tag name="KSO_WM_DIAGRAM_GROUP_CODE" val="l1-1"/>
</p:tagLst>
</file>

<file path=ppt/tags/tag54.xml><?xml version="1.0" encoding="utf-8"?>
<p:tagLst xmlns:p="http://schemas.openxmlformats.org/presentationml/2006/main">
  <p:tag name="KSO_WM_BEAUTIFY_FLAG" val="#wm#"/>
  <p:tag name="KSO_WM_TEMPLATE_CATEGORY" val="custom"/>
  <p:tag name="KSO_WM_TEMPLATE_INDEX" val="160555"/>
</p:tagLst>
</file>

<file path=ppt/tags/tag55.xml><?xml version="1.0" encoding="utf-8"?>
<p:tagLst xmlns:p="http://schemas.openxmlformats.org/presentationml/2006/main">
  <p:tag name="KSO_WM_BEAUTIFY_FLAG" val="#wm#"/>
  <p:tag name="KSO_WM_TEMPLATE_CATEGORY" val="custom"/>
  <p:tag name="KSO_WM_TEMPLATE_INDEX" val="160555"/>
</p:tagLst>
</file>

<file path=ppt/tags/tag56.xml><?xml version="1.0" encoding="utf-8"?>
<p:tagLst xmlns:p="http://schemas.openxmlformats.org/presentationml/2006/main">
  <p:tag name="KSO_WM_BEAUTIFY_FLAG" val="#wm#"/>
  <p:tag name="KSO_WM_TEMPLATE_CATEGORY" val="custom"/>
  <p:tag name="KSO_WM_TEMPLATE_INDEX" val="160555"/>
</p:tagLst>
</file>

<file path=ppt/tags/tag57.xml><?xml version="1.0" encoding="utf-8"?>
<p:tagLst xmlns:p="http://schemas.openxmlformats.org/presentationml/2006/main">
  <p:tag name="KSO_WM_TAG_VERSION" val="1.0"/>
  <p:tag name="KSO_WM_BEAUTIFY_FLAG" val="#wm#"/>
  <p:tag name="KSO_WM_TEMPLATE_CATEGORY" val="custom"/>
  <p:tag name="KSO_WM_TEMPLATE_INDEX" val="160555"/>
  <p:tag name="KSO_WM_UNIT_TYPE" val="a"/>
  <p:tag name="KSO_WM_UNIT_INDEX" val="1"/>
  <p:tag name="KSO_WM_UNIT_ID" val="custom160555_28*a*1"/>
  <p:tag name="KSO_WM_UNIT_CLEAR" val="1"/>
  <p:tag name="KSO_WM_UNIT_LAYERLEVEL" val="1"/>
  <p:tag name="KSO_WM_UNIT_VALUE" val="16"/>
  <p:tag name="KSO_WM_UNIT_ISCONTENTSTITLE" val="0"/>
  <p:tag name="KSO_WM_UNIT_HIGHLIGHT" val="0"/>
  <p:tag name="KSO_WM_UNIT_COMPATIBLE" val="0"/>
  <p:tag name="KSO_WM_UNIT_PRESET_TEXT" val="THANK YOU"/>
</p:tagLst>
</file>

<file path=ppt/tags/tag58.xml><?xml version="1.0" encoding="utf-8"?>
<p:tagLst xmlns:p="http://schemas.openxmlformats.org/presentationml/2006/main">
  <p:tag name="MH" val="20150923170952"/>
  <p:tag name="MH_LIBRARY" val="GRAPHIC"/>
  <p:tag name="KSO_WM_TEMPLATE_CATEGORY" val="custom"/>
  <p:tag name="KSO_WM_TEMPLATE_INDEX" val="160555"/>
  <p:tag name="KSO_WM_TAG_VERSION" val="1.0"/>
  <p:tag name="KSO_WM_SLIDE_ID" val="custom160555_28"/>
  <p:tag name="KSO_WM_SLIDE_INDEX" val="28"/>
  <p:tag name="KSO_WM_SLIDE_ITEM_CNT" val="1"/>
  <p:tag name="KSO_WM_SLIDE_LAYOUT" val="a"/>
  <p:tag name="KSO_WM_SLIDE_LAYOUT_CNT" val="1"/>
  <p:tag name="KSO_WM_SLIDE_TYPE" val="endPage"/>
  <p:tag name="KSO_WM_BEAUTIFY_FLAG" val="#wm#"/>
</p:tagLst>
</file>

<file path=ppt/tags/tag59.xml><?xml version="1.0" encoding="utf-8"?>
<p:tagLst xmlns:p="http://schemas.openxmlformats.org/presentationml/2006/main">
  <p:tag name="KSO_WM_BEAUTIFY_FLAG" val="#wm#"/>
  <p:tag name="KSO_WM_TEMPLATE_CATEGORY" val="custom"/>
  <p:tag name="KSO_WM_TEMPLATE_INDEX" val="160555"/>
</p:tagLst>
</file>

<file path=ppt/tags/tag6.xml><?xml version="1.0" encoding="utf-8"?>
<p:tagLst xmlns:p="http://schemas.openxmlformats.org/presentationml/2006/main">
  <p:tag name="MH" val="20150810150004"/>
  <p:tag name="MH_LIBRARY" val="GRAPHIC"/>
  <p:tag name="MH_TYPE" val="Other"/>
  <p:tag name="MH_ORDER" val="3"/>
</p:tagLst>
</file>

<file path=ppt/tags/tag60.xml><?xml version="1.0" encoding="utf-8"?>
<p:tagLst xmlns:p="http://schemas.openxmlformats.org/presentationml/2006/main">
  <p:tag name="KSO_WM_TAG_VERSION" val="1.0"/>
  <p:tag name="KSO_WM_BEAUTIFY_FLAG" val="#wm#"/>
  <p:tag name="KSO_WM_TEMPLATE_CATEGORY" val="custom"/>
  <p:tag name="KSO_WM_TEMPLATE_INDEX" val="160555"/>
  <p:tag name="KSO_WM_UNIT_TYPE" val="d"/>
  <p:tag name="KSO_WM_UNIT_INDEX" val="1"/>
  <p:tag name="KSO_WM_UNIT_ID" val="custom160555_4*d*1"/>
  <p:tag name="KSO_WM_UNIT_CLEAR" val="0"/>
  <p:tag name="KSO_WM_UNIT_LAYERLEVEL" val="1"/>
  <p:tag name="KSO_WM_UNIT_VALUE" val="1500*1713"/>
  <p:tag name="KSO_WM_UNIT_HIGHLIGHT" val="0"/>
  <p:tag name="KSO_WM_UNIT_COMPATIBLE" val="0"/>
</p:tagLst>
</file>

<file path=ppt/tags/tag61.xml><?xml version="1.0" encoding="utf-8"?>
<p:tagLst xmlns:p="http://schemas.openxmlformats.org/presentationml/2006/main">
  <p:tag name="KSO_WM_TAG_VERSION" val="1.0"/>
  <p:tag name="KSO_WM_BEAUTIFY_FLAG" val="#wm#"/>
  <p:tag name="KSO_WM_TEMPLATE_CATEGORY" val="custom"/>
  <p:tag name="KSO_WM_TEMPLATE_INDEX" val="160555"/>
  <p:tag name="KSO_WM_UNIT_TYPE" val="a"/>
  <p:tag name="KSO_WM_UNIT_INDEX" val="1"/>
  <p:tag name="KSO_WM_UNIT_ID" val="custom160555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62.xml><?xml version="1.0" encoding="utf-8"?>
<p:tagLst xmlns:p="http://schemas.openxmlformats.org/presentationml/2006/main">
  <p:tag name="KSO_WM_TAG_VERSION" val="1.0"/>
  <p:tag name="KSO_WM_BEAUTIFY_FLAG" val="#wm#"/>
  <p:tag name="KSO_WM_TEMPLATE_CATEGORY" val="custom"/>
  <p:tag name="KSO_WM_TEMPLATE_INDEX" val="160555"/>
  <p:tag name="KSO_WM_UNIT_TYPE" val="f"/>
  <p:tag name="KSO_WM_UNIT_INDEX" val="1"/>
  <p:tag name="KSO_WM_UNIT_ID" val="custom1605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63.xml><?xml version="1.0" encoding="utf-8"?>
<p:tagLst xmlns:p="http://schemas.openxmlformats.org/presentationml/2006/main">
  <p:tag name="KSO_WM_TEMPLATE_CATEGORY" val="custom"/>
  <p:tag name="KSO_WM_TEMPLATE_INDEX" val="160555"/>
  <p:tag name="KSO_WM_TAG_VERSION" val="1.0"/>
  <p:tag name="KSO_WM_SLIDE_ID" val="custom160555_4"/>
  <p:tag name="KSO_WM_SLIDE_INDEX" val="4"/>
  <p:tag name="KSO_WM_SLIDE_ITEM_CNT" val="2"/>
  <p:tag name="KSO_WM_SLIDE_LAYOUT" val="f_d_a"/>
  <p:tag name="KSO_WM_SLIDE_LAYOUT_CNT" val="1_1_1"/>
  <p:tag name="KSO_WM_SLIDE_TYPE" val="text"/>
  <p:tag name="KSO_WM_BEAUTIFY_FLAG" val="#wm#"/>
  <p:tag name="KSO_WM_SLIDE_POSITION" val="66*36"/>
  <p:tag name="KSO_WM_SLIDE_SIZE" val="828*426"/>
</p:tagLst>
</file>

<file path=ppt/tags/tag64.xml><?xml version="1.0" encoding="utf-8"?>
<p:tagLst xmlns:p="http://schemas.openxmlformats.org/presentationml/2006/main">
  <p:tag name="KSO_WM_BEAUTIFY_FLAG" val="#wm#"/>
  <p:tag name="KSO_WM_TEMPLATE_CATEGORY" val="custom"/>
  <p:tag name="KSO_WM_TEMPLATE_INDEX" val="160555"/>
</p:tagLst>
</file>

<file path=ppt/tags/tag65.xml><?xml version="1.0" encoding="utf-8"?>
<p:tagLst xmlns:p="http://schemas.openxmlformats.org/presentationml/2006/main">
  <p:tag name="KSO_WM_TAG_VERSION" val="1.0"/>
  <p:tag name="KSO_WM_BEAUTIFY_FLAG" val="#wm#"/>
  <p:tag name="KSO_WM_TEMPLATE_CATEGORY" val="custom"/>
  <p:tag name="KSO_WM_TEMPLATE_INDEX" val="160555"/>
  <p:tag name="KSO_WM_UNIT_TYPE" val="a"/>
  <p:tag name="KSO_WM_UNIT_INDEX" val="1"/>
  <p:tag name="KSO_WM_UNIT_ID" val="custom160555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66.xml><?xml version="1.0" encoding="utf-8"?>
<p:tagLst xmlns:p="http://schemas.openxmlformats.org/presentationml/2006/main">
  <p:tag name="KSO_WM_TAG_VERSION" val="1.0"/>
  <p:tag name="KSO_WM_BEAUTIFY_FLAG" val="#wm#"/>
  <p:tag name="KSO_WM_TEMPLATE_CATEGORY" val="custom"/>
  <p:tag name="KSO_WM_TEMPLATE_INDEX" val="160555"/>
  <p:tag name="KSO_WM_UNIT_TYPE" val="f"/>
  <p:tag name="KSO_WM_UNIT_INDEX" val="1"/>
  <p:tag name="KSO_WM_UNIT_ID" val="custom1605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67.xml><?xml version="1.0" encoding="utf-8"?>
<p:tagLst xmlns:p="http://schemas.openxmlformats.org/presentationml/2006/main">
  <p:tag name="KSO_WM_TAG_VERSION" val="1.0"/>
  <p:tag name="KSO_WM_BEAUTIFY_FLAG" val="#wm#"/>
  <p:tag name="KSO_WM_TEMPLATE_CATEGORY" val="custom"/>
  <p:tag name="KSO_WM_TEMPLATE_INDEX" val="160555"/>
  <p:tag name="KSO_WM_UNIT_TYPE" val="l_i"/>
  <p:tag name="KSO_WM_UNIT_INDEX" val="1_1"/>
  <p:tag name="KSO_WM_UNIT_ID" val="custom160555_8*l_i*1_1"/>
  <p:tag name="KSO_WM_UNIT_CLEAR" val="1"/>
  <p:tag name="KSO_WM_UNIT_LAYERLEVEL" val="1_1"/>
  <p:tag name="KSO_WM_DIAGRAM_GROUP_CODE" val="l1-1"/>
  <p:tag name="KSO_WM_UNIT_FILL_FORE_SCHEMECOLOR_INDEX" val="6"/>
  <p:tag name="KSO_WM_UNIT_FILL_TYPE" val="1"/>
  <p:tag name="KSO_WM_UNIT_USESOURCEFORMAT_APPLY" val="1"/>
</p:tagLst>
</file>

<file path=ppt/tags/tag68.xml><?xml version="1.0" encoding="utf-8"?>
<p:tagLst xmlns:p="http://schemas.openxmlformats.org/presentationml/2006/main">
  <p:tag name="KSO_WM_TAG_VERSION" val="1.0"/>
  <p:tag name="KSO_WM_BEAUTIFY_FLAG" val="#wm#"/>
  <p:tag name="KSO_WM_TEMPLATE_CATEGORY" val="custom"/>
  <p:tag name="KSO_WM_TEMPLATE_INDEX" val="160555"/>
  <p:tag name="KSO_WM_UNIT_TYPE" val="l_h_f"/>
  <p:tag name="KSO_WM_UNIT_INDEX" val="1_1_1"/>
  <p:tag name="KSO_WM_UNIT_ID" val="custom160555_8*l_h_f*1_1_1"/>
  <p:tag name="KSO_WM_UNIT_CLEAR" val="1"/>
  <p:tag name="KSO_WM_UNIT_LAYERLEVEL" val="1_1_1"/>
  <p:tag name="KSO_WM_UNIT_VALUE" val="26"/>
  <p:tag name="KSO_WM_UNIT_HIGHLIGHT" val="0"/>
  <p:tag name="KSO_WM_UNIT_COMPATIBLE" val="0"/>
  <p:tag name="KSO_WM_UNIT_PRESET_TEXT_INDEX" val="3"/>
  <p:tag name="KSO_WM_UNIT_PRESET_TEXT_LEN" val="5"/>
  <p:tag name="KSO_WM_DIAGRAM_GROUP_CODE" val="l1-1"/>
  <p:tag name="KSO_WM_UNIT_FILL_FORE_SCHEMECOLOR_INDEX" val="5"/>
  <p:tag name="KSO_WM_UNIT_FILL_TYPE" val="1"/>
  <p:tag name="KSO_WM_UNIT_USESOURCEFORMAT_APPLY" val="1"/>
</p:tagLst>
</file>

<file path=ppt/tags/tag69.xml><?xml version="1.0" encoding="utf-8"?>
<p:tagLst xmlns:p="http://schemas.openxmlformats.org/presentationml/2006/main">
  <p:tag name="KSO_WM_TAG_VERSION" val="1.0"/>
  <p:tag name="KSO_WM_BEAUTIFY_FLAG" val="#wm#"/>
  <p:tag name="KSO_WM_TEMPLATE_CATEGORY" val="custom"/>
  <p:tag name="KSO_WM_TEMPLATE_INDEX" val="160555"/>
  <p:tag name="KSO_WM_UNIT_TYPE" val="l_i"/>
  <p:tag name="KSO_WM_UNIT_INDEX" val="1_1"/>
  <p:tag name="KSO_WM_UNIT_ID" val="custom160555_8*l_i*1_1"/>
  <p:tag name="KSO_WM_UNIT_CLEAR" val="1"/>
  <p:tag name="KSO_WM_UNIT_LAYERLEVEL" val="1_1"/>
  <p:tag name="KSO_WM_DIAGRAM_GROUP_CODE" val="l1-1"/>
  <p:tag name="KSO_WM_UNIT_FILL_FORE_SCHEMECOLOR_INDEX" val="6"/>
  <p:tag name="KSO_WM_UNIT_FILL_TYPE" val="1"/>
  <p:tag name="KSO_WM_UNIT_USESOURCEFORMAT_APPLY" val="1"/>
</p:tagLst>
</file>

<file path=ppt/tags/tag7.xml><?xml version="1.0" encoding="utf-8"?>
<p:tagLst xmlns:p="http://schemas.openxmlformats.org/presentationml/2006/main">
  <p:tag name="MH" val="20150810150004"/>
  <p:tag name="MH_LIBRARY" val="GRAPHIC"/>
  <p:tag name="MH_TYPE" val="Other"/>
  <p:tag name="MH_ORDER" val="5"/>
</p:tagLst>
</file>

<file path=ppt/tags/tag70.xml><?xml version="1.0" encoding="utf-8"?>
<p:tagLst xmlns:p="http://schemas.openxmlformats.org/presentationml/2006/main">
  <p:tag name="KSO_WM_TAG_VERSION" val="1.0"/>
  <p:tag name="KSO_WM_BEAUTIFY_FLAG" val="#wm#"/>
  <p:tag name="KSO_WM_TEMPLATE_CATEGORY" val="custom"/>
  <p:tag name="KSO_WM_TEMPLATE_INDEX" val="160555"/>
  <p:tag name="KSO_WM_UNIT_TYPE" val="l_h_f"/>
  <p:tag name="KSO_WM_UNIT_INDEX" val="1_1_1"/>
  <p:tag name="KSO_WM_UNIT_ID" val="custom160555_8*l_h_f*1_1_1"/>
  <p:tag name="KSO_WM_UNIT_CLEAR" val="1"/>
  <p:tag name="KSO_WM_UNIT_LAYERLEVEL" val="1_1_1"/>
  <p:tag name="KSO_WM_UNIT_VALUE" val="26"/>
  <p:tag name="KSO_WM_UNIT_HIGHLIGHT" val="0"/>
  <p:tag name="KSO_WM_UNIT_COMPATIBLE" val="0"/>
  <p:tag name="KSO_WM_UNIT_PRESET_TEXT_INDEX" val="3"/>
  <p:tag name="KSO_WM_UNIT_PRESET_TEXT_LEN" val="5"/>
  <p:tag name="KSO_WM_DIAGRAM_GROUP_CODE" val="l1-1"/>
  <p:tag name="KSO_WM_UNIT_FILL_FORE_SCHEMECOLOR_INDEX" val="5"/>
  <p:tag name="KSO_WM_UNIT_FILL_TYPE" val="1"/>
  <p:tag name="KSO_WM_UNIT_USESOURCEFORMAT_APPLY" val="1"/>
</p:tagLst>
</file>

<file path=ppt/tags/tag71.xml><?xml version="1.0" encoding="utf-8"?>
<p:tagLst xmlns:p="http://schemas.openxmlformats.org/presentationml/2006/main">
  <p:tag name="KSO_WM_TAG_VERSION" val="1.0"/>
  <p:tag name="KSO_WM_BEAUTIFY_FLAG" val="#wm#"/>
  <p:tag name="KSO_WM_TEMPLATE_CATEGORY" val="custom"/>
  <p:tag name="KSO_WM_TEMPLATE_INDEX" val="160555"/>
  <p:tag name="KSO_WM_UNIT_TYPE" val="l_i"/>
  <p:tag name="KSO_WM_UNIT_INDEX" val="1_1"/>
  <p:tag name="KSO_WM_UNIT_ID" val="custom160555_8*l_i*1_1"/>
  <p:tag name="KSO_WM_UNIT_CLEAR" val="1"/>
  <p:tag name="KSO_WM_UNIT_LAYERLEVEL" val="1_1"/>
  <p:tag name="KSO_WM_DIAGRAM_GROUP_CODE" val="l1-1"/>
  <p:tag name="KSO_WM_UNIT_FILL_FORE_SCHEMECOLOR_INDEX" val="6"/>
  <p:tag name="KSO_WM_UNIT_FILL_TYPE" val="1"/>
  <p:tag name="KSO_WM_UNIT_USESOURCEFORMAT_APPLY" val="1"/>
</p:tagLst>
</file>

<file path=ppt/tags/tag72.xml><?xml version="1.0" encoding="utf-8"?>
<p:tagLst xmlns:p="http://schemas.openxmlformats.org/presentationml/2006/main">
  <p:tag name="KSO_WM_TAG_VERSION" val="1.0"/>
  <p:tag name="KSO_WM_BEAUTIFY_FLAG" val="#wm#"/>
  <p:tag name="KSO_WM_TEMPLATE_CATEGORY" val="custom"/>
  <p:tag name="KSO_WM_TEMPLATE_INDEX" val="160555"/>
  <p:tag name="KSO_WM_UNIT_TYPE" val="l_h_f"/>
  <p:tag name="KSO_WM_UNIT_INDEX" val="1_1_1"/>
  <p:tag name="KSO_WM_UNIT_ID" val="custom160555_8*l_h_f*1_1_1"/>
  <p:tag name="KSO_WM_UNIT_CLEAR" val="1"/>
  <p:tag name="KSO_WM_UNIT_LAYERLEVEL" val="1_1_1"/>
  <p:tag name="KSO_WM_UNIT_VALUE" val="26"/>
  <p:tag name="KSO_WM_UNIT_HIGHLIGHT" val="0"/>
  <p:tag name="KSO_WM_UNIT_COMPATIBLE" val="0"/>
  <p:tag name="KSO_WM_UNIT_PRESET_TEXT_INDEX" val="3"/>
  <p:tag name="KSO_WM_UNIT_PRESET_TEXT_LEN" val="5"/>
  <p:tag name="KSO_WM_DIAGRAM_GROUP_CODE" val="l1-1"/>
  <p:tag name="KSO_WM_UNIT_FILL_FORE_SCHEMECOLOR_INDEX" val="5"/>
  <p:tag name="KSO_WM_UNIT_FILL_TYPE" val="1"/>
  <p:tag name="KSO_WM_UNIT_USESOURCEFORMAT_APPLY" val="1"/>
</p:tagLst>
</file>

<file path=ppt/tags/tag73.xml><?xml version="1.0" encoding="utf-8"?>
<p:tagLst xmlns:p="http://schemas.openxmlformats.org/presentationml/2006/main">
  <p:tag name="KSO_WM_TAG_VERSION" val="1.0"/>
  <p:tag name="KSO_WM_BEAUTIFY_FLAG" val="#wm#"/>
  <p:tag name="KSO_WM_TEMPLATE_CATEGORY" val="custom"/>
  <p:tag name="KSO_WM_TEMPLATE_INDEX" val="160555"/>
  <p:tag name="KSO_WM_UNIT_TYPE" val="l_i"/>
  <p:tag name="KSO_WM_UNIT_INDEX" val="1_1"/>
  <p:tag name="KSO_WM_UNIT_ID" val="custom160555_8*l_i*1_1"/>
  <p:tag name="KSO_WM_UNIT_CLEAR" val="1"/>
  <p:tag name="KSO_WM_UNIT_LAYERLEVEL" val="1_1"/>
  <p:tag name="KSO_WM_DIAGRAM_GROUP_CODE" val="l1-1"/>
  <p:tag name="KSO_WM_UNIT_FILL_FORE_SCHEMECOLOR_INDEX" val="6"/>
  <p:tag name="KSO_WM_UNIT_FILL_TYPE" val="1"/>
  <p:tag name="KSO_WM_UNIT_USESOURCEFORMAT_APPLY" val="1"/>
</p:tagLst>
</file>

<file path=ppt/tags/tag74.xml><?xml version="1.0" encoding="utf-8"?>
<p:tagLst xmlns:p="http://schemas.openxmlformats.org/presentationml/2006/main">
  <p:tag name="KSO_WM_TAG_VERSION" val="1.0"/>
  <p:tag name="KSO_WM_BEAUTIFY_FLAG" val="#wm#"/>
  <p:tag name="KSO_WM_TEMPLATE_CATEGORY" val="custom"/>
  <p:tag name="KSO_WM_TEMPLATE_INDEX" val="160555"/>
  <p:tag name="KSO_WM_UNIT_TYPE" val="l_h_f"/>
  <p:tag name="KSO_WM_UNIT_INDEX" val="1_1_1"/>
  <p:tag name="KSO_WM_UNIT_ID" val="custom160555_8*l_h_f*1_1_1"/>
  <p:tag name="KSO_WM_UNIT_CLEAR" val="1"/>
  <p:tag name="KSO_WM_UNIT_LAYERLEVEL" val="1_1_1"/>
  <p:tag name="KSO_WM_UNIT_VALUE" val="26"/>
  <p:tag name="KSO_WM_UNIT_HIGHLIGHT" val="0"/>
  <p:tag name="KSO_WM_UNIT_COMPATIBLE" val="0"/>
  <p:tag name="KSO_WM_UNIT_PRESET_TEXT_INDEX" val="3"/>
  <p:tag name="KSO_WM_UNIT_PRESET_TEXT_LEN" val="5"/>
  <p:tag name="KSO_WM_DIAGRAM_GROUP_CODE" val="l1-1"/>
  <p:tag name="KSO_WM_UNIT_FILL_FORE_SCHEMECOLOR_INDEX" val="5"/>
  <p:tag name="KSO_WM_UNIT_FILL_TYPE" val="1"/>
  <p:tag name="KSO_WM_UNIT_USESOURCEFORMAT_APPLY" val="1"/>
</p:tagLst>
</file>

<file path=ppt/tags/tag75.xml><?xml version="1.0" encoding="utf-8"?>
<p:tagLst xmlns:p="http://schemas.openxmlformats.org/presentationml/2006/main">
  <p:tag name="KSO_WM_TEMPLATE_CATEGORY" val="custom"/>
  <p:tag name="KSO_WM_TEMPLATE_INDEX" val="160555"/>
  <p:tag name="KSO_WM_TAG_VERSION" val="1.0"/>
  <p:tag name="KSO_WM_SLIDE_ID" val="custom160555_4"/>
  <p:tag name="KSO_WM_SLIDE_INDEX" val="4"/>
  <p:tag name="KSO_WM_SLIDE_ITEM_CNT" val="2"/>
  <p:tag name="KSO_WM_SLIDE_LAYOUT" val="f_d_a"/>
  <p:tag name="KSO_WM_SLIDE_LAYOUT_CNT" val="1_1_1"/>
  <p:tag name="KSO_WM_SLIDE_TYPE" val="text"/>
  <p:tag name="KSO_WM_BEAUTIFY_FLAG" val="#wm#"/>
  <p:tag name="KSO_WM_SLIDE_POSITION" val="66*36"/>
  <p:tag name="KSO_WM_SLIDE_SIZE" val="828*426"/>
</p:tagLst>
</file>

<file path=ppt/tags/tag76.xml><?xml version="1.0" encoding="utf-8"?>
<p:tagLst xmlns:p="http://schemas.openxmlformats.org/presentationml/2006/main">
  <p:tag name="KSO_WM_TAG_VERSION" val="1.0"/>
  <p:tag name="KSO_WM_BEAUTIFY_FLAG" val="#wm#"/>
  <p:tag name="KSO_WM_TEMPLATE_CATEGORY" val="custom"/>
  <p:tag name="KSO_WM_TEMPLATE_INDEX" val="160555"/>
  <p:tag name="KSO_WM_UNIT_TYPE" val="d"/>
  <p:tag name="KSO_WM_UNIT_INDEX" val="1"/>
  <p:tag name="KSO_WM_UNIT_ID" val="custom160555_4*d*1"/>
  <p:tag name="KSO_WM_UNIT_CLEAR" val="0"/>
  <p:tag name="KSO_WM_UNIT_LAYERLEVEL" val="1"/>
  <p:tag name="KSO_WM_UNIT_VALUE" val="1500*1713"/>
  <p:tag name="KSO_WM_UNIT_HIGHLIGHT" val="0"/>
  <p:tag name="KSO_WM_UNIT_COMPATIBLE" val="0"/>
</p:tagLst>
</file>

<file path=ppt/tags/tag77.xml><?xml version="1.0" encoding="utf-8"?>
<p:tagLst xmlns:p="http://schemas.openxmlformats.org/presentationml/2006/main">
  <p:tag name="KSO_WM_TAG_VERSION" val="1.0"/>
  <p:tag name="KSO_WM_BEAUTIFY_FLAG" val="#wm#"/>
  <p:tag name="KSO_WM_TEMPLATE_CATEGORY" val="custom"/>
  <p:tag name="KSO_WM_TEMPLATE_INDEX" val="160555"/>
  <p:tag name="KSO_WM_UNIT_TYPE" val="a"/>
  <p:tag name="KSO_WM_UNIT_INDEX" val="1"/>
  <p:tag name="KSO_WM_UNIT_ID" val="custom160555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78.xml><?xml version="1.0" encoding="utf-8"?>
<p:tagLst xmlns:p="http://schemas.openxmlformats.org/presentationml/2006/main">
  <p:tag name="KSO_WM_TAG_VERSION" val="1.0"/>
  <p:tag name="KSO_WM_BEAUTIFY_FLAG" val="#wm#"/>
  <p:tag name="KSO_WM_TEMPLATE_CATEGORY" val="custom"/>
  <p:tag name="KSO_WM_TEMPLATE_INDEX" val="160555"/>
  <p:tag name="KSO_WM_UNIT_TYPE" val="f"/>
  <p:tag name="KSO_WM_UNIT_INDEX" val="1"/>
  <p:tag name="KSO_WM_UNIT_ID" val="custom1605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79.xml><?xml version="1.0" encoding="utf-8"?>
<p:tagLst xmlns:p="http://schemas.openxmlformats.org/presentationml/2006/main">
  <p:tag name="KSO_WM_TEMPLATE_CATEGORY" val="custom"/>
  <p:tag name="KSO_WM_TEMPLATE_INDEX" val="160555"/>
  <p:tag name="KSO_WM_TAG_VERSION" val="1.0"/>
  <p:tag name="KSO_WM_SLIDE_ID" val="custom160555_4"/>
  <p:tag name="KSO_WM_SLIDE_INDEX" val="4"/>
  <p:tag name="KSO_WM_SLIDE_ITEM_CNT" val="2"/>
  <p:tag name="KSO_WM_SLIDE_LAYOUT" val="f_d_a"/>
  <p:tag name="KSO_WM_SLIDE_LAYOUT_CNT" val="1_1_1"/>
  <p:tag name="KSO_WM_SLIDE_TYPE" val="text"/>
  <p:tag name="KSO_WM_BEAUTIFY_FLAG" val="#wm#"/>
  <p:tag name="KSO_WM_SLIDE_POSITION" val="66*36"/>
  <p:tag name="KSO_WM_SLIDE_SIZE" val="828*426"/>
</p:tagLst>
</file>

<file path=ppt/tags/tag8.xml><?xml version="1.0" encoding="utf-8"?>
<p:tagLst xmlns:p="http://schemas.openxmlformats.org/presentationml/2006/main">
  <p:tag name="MH" val="20150810150004"/>
  <p:tag name="MH_LIBRARY" val="GRAPHIC"/>
  <p:tag name="MH_TYPE" val="Other"/>
  <p:tag name="MH_ORDER" val="7"/>
</p:tagLst>
</file>

<file path=ppt/tags/tag80.xml><?xml version="1.0" encoding="utf-8"?>
<p:tagLst xmlns:p="http://schemas.openxmlformats.org/presentationml/2006/main">
  <p:tag name="KSO_WM_TAG_VERSION" val="1.0"/>
  <p:tag name="KSO_WM_BEAUTIFY_FLAG" val="#wm#"/>
  <p:tag name="KSO_WM_TEMPLATE_CATEGORY" val="custom"/>
  <p:tag name="KSO_WM_TEMPLATE_INDEX" val="160555"/>
  <p:tag name="KSO_WM_UNIT_TYPE" val="d"/>
  <p:tag name="KSO_WM_UNIT_INDEX" val="1"/>
  <p:tag name="KSO_WM_UNIT_ID" val="custom160555_4*d*1"/>
  <p:tag name="KSO_WM_UNIT_CLEAR" val="0"/>
  <p:tag name="KSO_WM_UNIT_LAYERLEVEL" val="1"/>
  <p:tag name="KSO_WM_UNIT_VALUE" val="1500*1713"/>
  <p:tag name="KSO_WM_UNIT_HIGHLIGHT" val="0"/>
  <p:tag name="KSO_WM_UNIT_COMPATIBLE" val="0"/>
</p:tagLst>
</file>

<file path=ppt/tags/tag81.xml><?xml version="1.0" encoding="utf-8"?>
<p:tagLst xmlns:p="http://schemas.openxmlformats.org/presentationml/2006/main">
  <p:tag name="KSO_WM_TAG_VERSION" val="1.0"/>
  <p:tag name="KSO_WM_BEAUTIFY_FLAG" val="#wm#"/>
  <p:tag name="KSO_WM_TEMPLATE_CATEGORY" val="custom"/>
  <p:tag name="KSO_WM_TEMPLATE_INDEX" val="160555"/>
  <p:tag name="KSO_WM_UNIT_TYPE" val="a"/>
  <p:tag name="KSO_WM_UNIT_INDEX" val="1"/>
  <p:tag name="KSO_WM_UNIT_ID" val="custom160555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82.xml><?xml version="1.0" encoding="utf-8"?>
<p:tagLst xmlns:p="http://schemas.openxmlformats.org/presentationml/2006/main">
  <p:tag name="KSO_WM_TAG_VERSION" val="1.0"/>
  <p:tag name="KSO_WM_BEAUTIFY_FLAG" val="#wm#"/>
  <p:tag name="KSO_WM_TEMPLATE_CATEGORY" val="custom"/>
  <p:tag name="KSO_WM_TEMPLATE_INDEX" val="160555"/>
  <p:tag name="KSO_WM_UNIT_TYPE" val="f"/>
  <p:tag name="KSO_WM_UNIT_INDEX" val="1"/>
  <p:tag name="KSO_WM_UNIT_ID" val="custom1605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83.xml><?xml version="1.0" encoding="utf-8"?>
<p:tagLst xmlns:p="http://schemas.openxmlformats.org/presentationml/2006/main">
  <p:tag name="KSO_WM_TEMPLATE_CATEGORY" val="custom"/>
  <p:tag name="KSO_WM_TEMPLATE_INDEX" val="160555"/>
  <p:tag name="KSO_WM_TAG_VERSION" val="1.0"/>
  <p:tag name="KSO_WM_SLIDE_ID" val="custom160555_4"/>
  <p:tag name="KSO_WM_SLIDE_INDEX" val="4"/>
  <p:tag name="KSO_WM_SLIDE_ITEM_CNT" val="2"/>
  <p:tag name="KSO_WM_SLIDE_LAYOUT" val="f_d_a"/>
  <p:tag name="KSO_WM_SLIDE_LAYOUT_CNT" val="1_1_1"/>
  <p:tag name="KSO_WM_SLIDE_TYPE" val="text"/>
  <p:tag name="KSO_WM_BEAUTIFY_FLAG" val="#wm#"/>
  <p:tag name="KSO_WM_SLIDE_POSITION" val="66*36"/>
  <p:tag name="KSO_WM_SLIDE_SIZE" val="828*426"/>
</p:tagLst>
</file>

<file path=ppt/tags/tag84.xml><?xml version="1.0" encoding="utf-8"?>
<p:tagLst xmlns:p="http://schemas.openxmlformats.org/presentationml/2006/main">
  <p:tag name="KSO_WM_TAG_VERSION" val="1.0"/>
  <p:tag name="KSO_WM_BEAUTIFY_FLAG" val="#wm#"/>
  <p:tag name="KSO_WM_TEMPLATE_CATEGORY" val="custom"/>
  <p:tag name="KSO_WM_TEMPLATE_INDEX" val="160555"/>
  <p:tag name="KSO_WM_UNIT_TYPE" val="a"/>
  <p:tag name="KSO_WM_UNIT_INDEX" val="1"/>
  <p:tag name="KSO_WM_UNIT_ID" val="custom160555_28*a*1"/>
  <p:tag name="KSO_WM_UNIT_CLEAR" val="1"/>
  <p:tag name="KSO_WM_UNIT_LAYERLEVEL" val="1"/>
  <p:tag name="KSO_WM_UNIT_VALUE" val="16"/>
  <p:tag name="KSO_WM_UNIT_ISCONTENTSTITLE" val="0"/>
  <p:tag name="KSO_WM_UNIT_HIGHLIGHT" val="0"/>
  <p:tag name="KSO_WM_UNIT_COMPATIBLE" val="0"/>
  <p:tag name="KSO_WM_UNIT_PRESET_TEXT" val="THANK YOU"/>
</p:tagLst>
</file>

<file path=ppt/tags/tag85.xml><?xml version="1.0" encoding="utf-8"?>
<p:tagLst xmlns:p="http://schemas.openxmlformats.org/presentationml/2006/main">
  <p:tag name="MH" val="20150923170952"/>
  <p:tag name="MH_LIBRARY" val="GRAPHIC"/>
  <p:tag name="KSO_WM_TEMPLATE_CATEGORY" val="custom"/>
  <p:tag name="KSO_WM_TEMPLATE_INDEX" val="160555"/>
  <p:tag name="KSO_WM_TAG_VERSION" val="1.0"/>
  <p:tag name="KSO_WM_SLIDE_ID" val="custom160555_28"/>
  <p:tag name="KSO_WM_SLIDE_INDEX" val="28"/>
  <p:tag name="KSO_WM_SLIDE_ITEM_CNT" val="1"/>
  <p:tag name="KSO_WM_SLIDE_LAYOUT" val="a"/>
  <p:tag name="KSO_WM_SLIDE_LAYOUT_CNT" val="1"/>
  <p:tag name="KSO_WM_SLIDE_TYPE" val="endPage"/>
  <p:tag name="KSO_WM_BEAUTIFY_FLAG" val="#wm#"/>
</p:tagLst>
</file>

<file path=ppt/tags/tag86.xml><?xml version="1.0" encoding="utf-8"?>
<p:tagLst xmlns:p="http://schemas.openxmlformats.org/presentationml/2006/main">
  <p:tag name="KSO_WM_BEAUTIFY_FLAG" val="#wm#"/>
  <p:tag name="KSO_WM_TEMPLATE_CATEGORY" val="custom"/>
  <p:tag name="KSO_WM_TEMPLATE_INDEX" val="160555"/>
</p:tagLst>
</file>

<file path=ppt/tags/tag87.xml><?xml version="1.0" encoding="utf-8"?>
<p:tagLst xmlns:p="http://schemas.openxmlformats.org/presentationml/2006/main">
  <p:tag name="KSO_WM_BEAUTIFY_FLAG" val="#wm#"/>
  <p:tag name="KSO_WM_TEMPLATE_CATEGORY" val="custom"/>
  <p:tag name="KSO_WM_TEMPLATE_INDEX" val="160555"/>
</p:tagLst>
</file>

<file path=ppt/tags/tag88.xml><?xml version="1.0" encoding="utf-8"?>
<p:tagLst xmlns:p="http://schemas.openxmlformats.org/presentationml/2006/main">
  <p:tag name="KSO_WM_BEAUTIFY_FLAG" val="#wm#"/>
  <p:tag name="KSO_WM_TEMPLATE_CATEGORY" val="custom"/>
  <p:tag name="KSO_WM_TEMPLATE_INDEX" val="160555"/>
</p:tagLst>
</file>

<file path=ppt/tags/tag89.xml><?xml version="1.0" encoding="utf-8"?>
<p:tagLst xmlns:p="http://schemas.openxmlformats.org/presentationml/2006/main">
  <p:tag name="KSO_WM_TAG_VERSION" val="1.0"/>
  <p:tag name="KSO_WM_BEAUTIFY_FLAG" val="#wm#"/>
  <p:tag name="KSO_WM_TEMPLATE_CATEGORY" val="custom"/>
  <p:tag name="KSO_WM_TEMPLATE_INDEX" val="160555"/>
  <p:tag name="KSO_WM_UNIT_TYPE" val="a"/>
  <p:tag name="KSO_WM_UNIT_INDEX" val="1"/>
  <p:tag name="KSO_WM_UNIT_ID" val="custom160555_28*a*1"/>
  <p:tag name="KSO_WM_UNIT_CLEAR" val="1"/>
  <p:tag name="KSO_WM_UNIT_LAYERLEVEL" val="1"/>
  <p:tag name="KSO_WM_UNIT_VALUE" val="16"/>
  <p:tag name="KSO_WM_UNIT_ISCONTENTSTITLE" val="0"/>
  <p:tag name="KSO_WM_UNIT_HIGHLIGHT" val="0"/>
  <p:tag name="KSO_WM_UNIT_COMPATIBLE" val="0"/>
  <p:tag name="KSO_WM_UNIT_PRESET_TEXT" val="THANK YOU"/>
</p:tagLst>
</file>

<file path=ppt/tags/tag9.xml><?xml version="1.0" encoding="utf-8"?>
<p:tagLst xmlns:p="http://schemas.openxmlformats.org/presentationml/2006/main">
  <p:tag name="MH" val="20150810150004"/>
  <p:tag name="MH_LIBRARY" val="GRAPHIC"/>
  <p:tag name="MH_TYPE" val="Other"/>
  <p:tag name="MH_ORDER" val="8"/>
</p:tagLst>
</file>

<file path=ppt/tags/tag90.xml><?xml version="1.0" encoding="utf-8"?>
<p:tagLst xmlns:p="http://schemas.openxmlformats.org/presentationml/2006/main">
  <p:tag name="MH" val="20150923170952"/>
  <p:tag name="MH_LIBRARY" val="GRAPHIC"/>
  <p:tag name="KSO_WM_TEMPLATE_CATEGORY" val="custom"/>
  <p:tag name="KSO_WM_TEMPLATE_INDEX" val="160555"/>
  <p:tag name="KSO_WM_TAG_VERSION" val="1.0"/>
  <p:tag name="KSO_WM_SLIDE_ID" val="custom160555_28"/>
  <p:tag name="KSO_WM_SLIDE_INDEX" val="28"/>
  <p:tag name="KSO_WM_SLIDE_ITEM_CNT" val="1"/>
  <p:tag name="KSO_WM_SLIDE_LAYOUT" val="a"/>
  <p:tag name="KSO_WM_SLIDE_LAYOUT_CNT" val="1"/>
  <p:tag name="KSO_WM_SLIDE_TYPE" val="endPage"/>
  <p:tag name="KSO_WM_BEAUTIFY_FLAG" val="#wm#"/>
</p:tagLst>
</file>

<file path=ppt/theme/theme1.xml><?xml version="1.0" encoding="utf-8"?>
<a:theme xmlns:a="http://schemas.openxmlformats.org/drawingml/2006/main" name="1_Office 主题">
  <a:themeElements>
    <a:clrScheme name="160555">
      <a:dk1>
        <a:srgbClr val="FFFFFF"/>
      </a:dk1>
      <a:lt1>
        <a:srgbClr val="5A5A5A"/>
      </a:lt1>
      <a:dk2>
        <a:srgbClr val="FFFFFF"/>
      </a:dk2>
      <a:lt2>
        <a:srgbClr val="5A5A5A"/>
      </a:lt2>
      <a:accent1>
        <a:srgbClr val="60BDF7"/>
      </a:accent1>
      <a:accent2>
        <a:srgbClr val="5FB4CF"/>
      </a:accent2>
      <a:accent3>
        <a:srgbClr val="659F8C"/>
      </a:accent3>
      <a:accent4>
        <a:srgbClr val="83738D"/>
      </a:accent4>
      <a:accent5>
        <a:srgbClr val="5959A7"/>
      </a:accent5>
      <a:accent6>
        <a:srgbClr val="F49100"/>
      </a:accent6>
      <a:hlink>
        <a:srgbClr val="C764EE"/>
      </a:hlink>
      <a:folHlink>
        <a:srgbClr val="85DFD0"/>
      </a:folHlink>
    </a:clrScheme>
    <a:fontScheme name="自定义 2">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2063</Words>
  <Application>WPS 演示</Application>
  <PresentationFormat>自定义</PresentationFormat>
  <Paragraphs>151</Paragraphs>
  <Slides>24</Slides>
  <Notes>12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Arial</vt:lpstr>
      <vt:lpstr>宋体</vt:lpstr>
      <vt:lpstr>Wingdings</vt:lpstr>
      <vt:lpstr>黑体</vt:lpstr>
      <vt:lpstr>微软雅黑</vt:lpstr>
      <vt:lpstr>Arial Unicode MS</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Windows7</dc:creator>
  <cp:lastModifiedBy>慈展会客服—李慢慢</cp:lastModifiedBy>
  <cp:revision>24</cp:revision>
  <dcterms:created xsi:type="dcterms:W3CDTF">2017-11-26T05:53:00Z</dcterms:created>
  <dcterms:modified xsi:type="dcterms:W3CDTF">2017-11-30T01:32:34Z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